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74" r:id="rId6"/>
    <p:sldId id="277" r:id="rId7"/>
    <p:sldId id="275" r:id="rId8"/>
    <p:sldId id="273" r:id="rId9"/>
    <p:sldId id="262" r:id="rId10"/>
    <p:sldId id="263" r:id="rId11"/>
    <p:sldId id="265" r:id="rId12"/>
    <p:sldId id="278" r:id="rId13"/>
    <p:sldId id="270" r:id="rId14"/>
    <p:sldId id="272" r:id="rId15"/>
    <p:sldId id="279" r:id="rId16"/>
  </p:sldIdLst>
  <p:sldSz cx="9144000" cy="5143500" type="screen16x9"/>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7AA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F6AD0B-E1A8-44EB-BEAA-FEFA8419A4B4}" v="170" dt="2021-04-15T22:04:02.025"/>
    <p1510:client id="{0BFD24AE-8959-4441-9A5F-345DAE159D27}" v="612" dt="2021-04-15T22:29:46.355"/>
    <p1510:client id="{0FF05D91-E066-4DE2-AC49-1FA270723EB2}" v="22" dt="2021-04-16T00:32:20.158"/>
    <p1510:client id="{2479F5FD-CE3E-4F1C-98A7-2EF4CC480F93}" v="39" dt="2021-04-15T22:38:11.449"/>
    <p1510:client id="{2E1AC73C-2A0B-4139-8CEB-9E9CC8674F0C}" v="12" dt="2021-04-14T01:56:42.935"/>
    <p1510:client id="{34613A60-00B1-4D7E-A3FD-C00CCB017ECE}" v="19" dt="2021-04-15T22:13:12.821"/>
    <p1510:client id="{419D061B-22B3-49F9-8F71-A9B6BE669BAB}" v="26" dt="2021-04-16T00:28:36.840"/>
    <p1510:client id="{4B42BA76-DCF2-4D4D-8D3D-F80660DD6209}" v="2595" dt="2021-04-14T03:47:24.100"/>
    <p1510:client id="{4C171837-39B8-4051-BB71-5D4E652953AD}" v="21" dt="2021-04-14T03:38:54.148"/>
    <p1510:client id="{55B3C763-A5D7-4A2C-9EFE-A109585700D4}" v="19" dt="2021-04-14T02:26:40.197"/>
    <p1510:client id="{602F93A5-8DD7-4581-A805-C0C35213C1F1}" v="11" dt="2021-04-14T03:55:04.289"/>
    <p1510:client id="{60BDB335-09AF-46D8-8DF9-F1C9CF8CF40E}" v="51" dt="2021-04-15T22:03:36.075"/>
    <p1510:client id="{6A706A3A-C0A7-4269-B0F3-20EB9AA6C2C9}" v="1" dt="2021-04-13T23:46:03.677"/>
    <p1510:client id="{6F067275-395D-46B4-9BD3-0469B503AD23}" v="1" dt="2021-04-14T20:37:33.293"/>
    <p1510:client id="{74DD0FB9-E98B-4322-ABF2-2511E132980F}" v="11" dt="2021-04-14T01:50:05.429"/>
    <p1510:client id="{7FC017C8-9F86-4D57-AAFD-005AD68FE30D}" v="532" dt="2021-04-16T03:30:48.483"/>
    <p1510:client id="{8591EAC2-6EE6-463F-9A21-C7DD0B4B6DDD}" v="2116" dt="2021-04-16T00:26:22.326"/>
    <p1510:client id="{889CABC4-80F5-48E5-9D24-1B8BD4072393}" v="5571" dt="2021-04-14T03:01:27.579"/>
    <p1510:client id="{90096E5B-E661-4371-869C-38764A9A0B3E}" v="4" dt="2021-04-14T03:46:11.797"/>
    <p1510:client id="{AB547A64-B90B-417C-8A10-F599C81EA94B}" v="450" dt="2021-04-14T01:44:43.851"/>
    <p1510:client id="{B2F6FBE5-D154-4829-AC72-495181134862}" v="393" dt="2021-04-16T00:23:19.116"/>
    <p1510:client id="{C314095D-6C9A-4EB2-A8BB-47EB69CAFB91}" v="272" dt="2021-04-15T23:03:00.475"/>
    <p1510:client id="{C9BA6016-B048-4D00-8B4B-A2A5552850FC}" v="268" dt="2021-04-15T22:33:34.659"/>
    <p1510:client id="{EC57BB84-94A5-41A1-A277-525642802F31}" v="646" dt="2021-04-14T03:19:47.439"/>
    <p1510:client id="{EF497641-B179-46A8-81CC-CAB9E40A1467}" v="1" dt="2021-04-14T01:45:49.769"/>
    <p1510:client id="{F2979DAB-ED4C-4FE7-82CD-5143FCB38634}" v="8" dt="2021-04-14T03:52:30.6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shar Arora" userId="S::w0746461@myscc.ca::d1439bad-5563-42f3-9461-8fa73a4fee59" providerId="AD" clId="Web-{7FC017C8-9F86-4D57-AAFD-005AD68FE30D}"/>
    <pc:docChg chg="modSld">
      <pc:chgData name="Tushar Arora" userId="S::w0746461@myscc.ca::d1439bad-5563-42f3-9461-8fa73a4fee59" providerId="AD" clId="Web-{7FC017C8-9F86-4D57-AAFD-005AD68FE30D}" dt="2021-04-16T03:30:48.483" v="277" actId="1076"/>
      <pc:docMkLst>
        <pc:docMk/>
      </pc:docMkLst>
      <pc:sldChg chg="modSp">
        <pc:chgData name="Tushar Arora" userId="S::w0746461@myscc.ca::d1439bad-5563-42f3-9461-8fa73a4fee59" providerId="AD" clId="Web-{7FC017C8-9F86-4D57-AAFD-005AD68FE30D}" dt="2021-04-16T03:15:47.398" v="33" actId="20577"/>
        <pc:sldMkLst>
          <pc:docMk/>
          <pc:sldMk cId="2865247236" sldId="262"/>
        </pc:sldMkLst>
        <pc:spChg chg="mod">
          <ac:chgData name="Tushar Arora" userId="S::w0746461@myscc.ca::d1439bad-5563-42f3-9461-8fa73a4fee59" providerId="AD" clId="Web-{7FC017C8-9F86-4D57-AAFD-005AD68FE30D}" dt="2021-04-16T03:15:47.398" v="33" actId="20577"/>
          <ac:spMkLst>
            <pc:docMk/>
            <pc:sldMk cId="2865247236" sldId="262"/>
            <ac:spMk id="2" creationId="{00000000-0000-0000-0000-000000000000}"/>
          </ac:spMkLst>
        </pc:spChg>
      </pc:sldChg>
      <pc:sldChg chg="modSp">
        <pc:chgData name="Tushar Arora" userId="S::w0746461@myscc.ca::d1439bad-5563-42f3-9461-8fa73a4fee59" providerId="AD" clId="Web-{7FC017C8-9F86-4D57-AAFD-005AD68FE30D}" dt="2021-04-16T03:15:24.835" v="28" actId="20577"/>
        <pc:sldMkLst>
          <pc:docMk/>
          <pc:sldMk cId="857575515" sldId="263"/>
        </pc:sldMkLst>
        <pc:spChg chg="mod">
          <ac:chgData name="Tushar Arora" userId="S::w0746461@myscc.ca::d1439bad-5563-42f3-9461-8fa73a4fee59" providerId="AD" clId="Web-{7FC017C8-9F86-4D57-AAFD-005AD68FE30D}" dt="2021-04-16T03:15:24.835" v="28" actId="20577"/>
          <ac:spMkLst>
            <pc:docMk/>
            <pc:sldMk cId="857575515" sldId="263"/>
            <ac:spMk id="2" creationId="{00000000-0000-0000-0000-000000000000}"/>
          </ac:spMkLst>
        </pc:spChg>
      </pc:sldChg>
      <pc:sldChg chg="modSp">
        <pc:chgData name="Tushar Arora" userId="S::w0746461@myscc.ca::d1439bad-5563-42f3-9461-8fa73a4fee59" providerId="AD" clId="Web-{7FC017C8-9F86-4D57-AAFD-005AD68FE30D}" dt="2021-04-16T03:15:18.273" v="25" actId="20577"/>
        <pc:sldMkLst>
          <pc:docMk/>
          <pc:sldMk cId="3654643580" sldId="265"/>
        </pc:sldMkLst>
        <pc:spChg chg="mod">
          <ac:chgData name="Tushar Arora" userId="S::w0746461@myscc.ca::d1439bad-5563-42f3-9461-8fa73a4fee59" providerId="AD" clId="Web-{7FC017C8-9F86-4D57-AAFD-005AD68FE30D}" dt="2021-04-16T03:15:18.273" v="25" actId="20577"/>
          <ac:spMkLst>
            <pc:docMk/>
            <pc:sldMk cId="3654643580" sldId="265"/>
            <ac:spMk id="2" creationId="{A6A16189-1EFA-4BC0-9117-1C3341D83751}"/>
          </ac:spMkLst>
        </pc:spChg>
      </pc:sldChg>
      <pc:sldChg chg="modSp">
        <pc:chgData name="Tushar Arora" userId="S::w0746461@myscc.ca::d1439bad-5563-42f3-9461-8fa73a4fee59" providerId="AD" clId="Web-{7FC017C8-9F86-4D57-AAFD-005AD68FE30D}" dt="2021-04-16T03:15:30.132" v="30" actId="20577"/>
        <pc:sldMkLst>
          <pc:docMk/>
          <pc:sldMk cId="1833168113" sldId="270"/>
        </pc:sldMkLst>
        <pc:spChg chg="mod">
          <ac:chgData name="Tushar Arora" userId="S::w0746461@myscc.ca::d1439bad-5563-42f3-9461-8fa73a4fee59" providerId="AD" clId="Web-{7FC017C8-9F86-4D57-AAFD-005AD68FE30D}" dt="2021-04-16T03:15:30.132" v="30" actId="20577"/>
          <ac:spMkLst>
            <pc:docMk/>
            <pc:sldMk cId="1833168113" sldId="270"/>
            <ac:spMk id="2" creationId="{67BFFA90-7E57-485F-890B-E89F2CC0C82C}"/>
          </ac:spMkLst>
        </pc:spChg>
      </pc:sldChg>
      <pc:sldChg chg="addSp delSp modSp">
        <pc:chgData name="Tushar Arora" userId="S::w0746461@myscc.ca::d1439bad-5563-42f3-9461-8fa73a4fee59" providerId="AD" clId="Web-{7FC017C8-9F86-4D57-AAFD-005AD68FE30D}" dt="2021-04-16T03:30:48.483" v="277" actId="1076"/>
        <pc:sldMkLst>
          <pc:docMk/>
          <pc:sldMk cId="2995046339" sldId="272"/>
        </pc:sldMkLst>
        <pc:spChg chg="mod">
          <ac:chgData name="Tushar Arora" userId="S::w0746461@myscc.ca::d1439bad-5563-42f3-9461-8fa73a4fee59" providerId="AD" clId="Web-{7FC017C8-9F86-4D57-AAFD-005AD68FE30D}" dt="2021-04-16T03:30:35.967" v="273" actId="20577"/>
          <ac:spMkLst>
            <pc:docMk/>
            <pc:sldMk cId="2995046339" sldId="272"/>
            <ac:spMk id="3" creationId="{CF616E41-096F-42E7-9F2C-734D668B5169}"/>
          </ac:spMkLst>
        </pc:spChg>
        <pc:picChg chg="add del mod">
          <ac:chgData name="Tushar Arora" userId="S::w0746461@myscc.ca::d1439bad-5563-42f3-9461-8fa73a4fee59" providerId="AD" clId="Web-{7FC017C8-9F86-4D57-AAFD-005AD68FE30D}" dt="2021-04-16T03:10:27.443" v="3"/>
          <ac:picMkLst>
            <pc:docMk/>
            <pc:sldMk cId="2995046339" sldId="272"/>
            <ac:picMk id="4" creationId="{94B53D8C-5B74-44C2-AE42-616581CDCAA7}"/>
          </ac:picMkLst>
        </pc:picChg>
        <pc:picChg chg="add mod modCrop">
          <ac:chgData name="Tushar Arora" userId="S::w0746461@myscc.ca::d1439bad-5563-42f3-9461-8fa73a4fee59" providerId="AD" clId="Web-{7FC017C8-9F86-4D57-AAFD-005AD68FE30D}" dt="2021-04-16T03:30:45.842" v="276" actId="14100"/>
          <ac:picMkLst>
            <pc:docMk/>
            <pc:sldMk cId="2995046339" sldId="272"/>
            <ac:picMk id="5" creationId="{59CFC728-DE02-4A3D-9494-C347E293DFE2}"/>
          </ac:picMkLst>
        </pc:picChg>
        <pc:picChg chg="add mod modCrop">
          <ac:chgData name="Tushar Arora" userId="S::w0746461@myscc.ca::d1439bad-5563-42f3-9461-8fa73a4fee59" providerId="AD" clId="Web-{7FC017C8-9F86-4D57-AAFD-005AD68FE30D}" dt="2021-04-16T03:30:48.483" v="277" actId="1076"/>
          <ac:picMkLst>
            <pc:docMk/>
            <pc:sldMk cId="2995046339" sldId="272"/>
            <ac:picMk id="6" creationId="{F030A58E-7716-48A7-BD75-F992C19CFCA6}"/>
          </ac:picMkLst>
        </pc:picChg>
      </pc:sldChg>
      <pc:sldChg chg="modSp">
        <pc:chgData name="Tushar Arora" userId="S::w0746461@myscc.ca::d1439bad-5563-42f3-9461-8fa73a4fee59" providerId="AD" clId="Web-{7FC017C8-9F86-4D57-AAFD-005AD68FE30D}" dt="2021-04-16T03:15:52.726" v="35" actId="20577"/>
        <pc:sldMkLst>
          <pc:docMk/>
          <pc:sldMk cId="1205547575" sldId="273"/>
        </pc:sldMkLst>
        <pc:spChg chg="mod">
          <ac:chgData name="Tushar Arora" userId="S::w0746461@myscc.ca::d1439bad-5563-42f3-9461-8fa73a4fee59" providerId="AD" clId="Web-{7FC017C8-9F86-4D57-AAFD-005AD68FE30D}" dt="2021-04-16T03:15:52.726" v="35" actId="20577"/>
          <ac:spMkLst>
            <pc:docMk/>
            <pc:sldMk cId="1205547575" sldId="273"/>
            <ac:spMk id="2" creationId="{43ECB5A3-FA9B-496A-9B29-F340AA7E588C}"/>
          </ac:spMkLst>
        </pc:spChg>
      </pc:sldChg>
      <pc:sldChg chg="modSp">
        <pc:chgData name="Tushar Arora" userId="S::w0746461@myscc.ca::d1439bad-5563-42f3-9461-8fa73a4fee59" providerId="AD" clId="Web-{7FC017C8-9F86-4D57-AAFD-005AD68FE30D}" dt="2021-04-16T03:15:58.007" v="37" actId="20577"/>
        <pc:sldMkLst>
          <pc:docMk/>
          <pc:sldMk cId="3812659835" sldId="275"/>
        </pc:sldMkLst>
        <pc:spChg chg="mod">
          <ac:chgData name="Tushar Arora" userId="S::w0746461@myscc.ca::d1439bad-5563-42f3-9461-8fa73a4fee59" providerId="AD" clId="Web-{7FC017C8-9F86-4D57-AAFD-005AD68FE30D}" dt="2021-04-16T03:15:58.007" v="37" actId="20577"/>
          <ac:spMkLst>
            <pc:docMk/>
            <pc:sldMk cId="3812659835" sldId="275"/>
            <ac:spMk id="2" creationId="{0A231503-BBC6-43D8-84A0-12244C797CEB}"/>
          </ac:spMkLst>
        </pc:spChg>
      </pc:sldChg>
      <pc:sldChg chg="modSp">
        <pc:chgData name="Tushar Arora" userId="S::w0746461@myscc.ca::d1439bad-5563-42f3-9461-8fa73a4fee59" providerId="AD" clId="Web-{7FC017C8-9F86-4D57-AAFD-005AD68FE30D}" dt="2021-04-16T03:20:05.994" v="46" actId="20577"/>
        <pc:sldMkLst>
          <pc:docMk/>
          <pc:sldMk cId="2892738173" sldId="277"/>
        </pc:sldMkLst>
        <pc:spChg chg="mod">
          <ac:chgData name="Tushar Arora" userId="S::w0746461@myscc.ca::d1439bad-5563-42f3-9461-8fa73a4fee59" providerId="AD" clId="Web-{7FC017C8-9F86-4D57-AAFD-005AD68FE30D}" dt="2021-04-16T03:16:04.742" v="38" actId="20577"/>
          <ac:spMkLst>
            <pc:docMk/>
            <pc:sldMk cId="2892738173" sldId="277"/>
            <ac:spMk id="2" creationId="{1FB05CA4-AA9D-4E48-A653-D1712790B8D2}"/>
          </ac:spMkLst>
        </pc:spChg>
        <pc:spChg chg="mod">
          <ac:chgData name="Tushar Arora" userId="S::w0746461@myscc.ca::d1439bad-5563-42f3-9461-8fa73a4fee59" providerId="AD" clId="Web-{7FC017C8-9F86-4D57-AAFD-005AD68FE30D}" dt="2021-04-16T03:20:05.994" v="46" actId="20577"/>
          <ac:spMkLst>
            <pc:docMk/>
            <pc:sldMk cId="2892738173" sldId="277"/>
            <ac:spMk id="3" creationId="{D07B03A6-4AED-4474-9B35-F164CD9D3A70}"/>
          </ac:spMkLst>
        </pc:spChg>
      </pc:sldChg>
      <pc:sldChg chg="modSp">
        <pc:chgData name="Tushar Arora" userId="S::w0746461@myscc.ca::d1439bad-5563-42f3-9461-8fa73a4fee59" providerId="AD" clId="Web-{7FC017C8-9F86-4D57-AAFD-005AD68FE30D}" dt="2021-04-16T03:15:14.710" v="23" actId="20577"/>
        <pc:sldMkLst>
          <pc:docMk/>
          <pc:sldMk cId="670643920" sldId="278"/>
        </pc:sldMkLst>
        <pc:spChg chg="mod">
          <ac:chgData name="Tushar Arora" userId="S::w0746461@myscc.ca::d1439bad-5563-42f3-9461-8fa73a4fee59" providerId="AD" clId="Web-{7FC017C8-9F86-4D57-AAFD-005AD68FE30D}" dt="2021-04-16T03:15:14.710" v="23" actId="20577"/>
          <ac:spMkLst>
            <pc:docMk/>
            <pc:sldMk cId="670643920" sldId="278"/>
            <ac:spMk id="2" creationId="{CA5D88C6-996F-4C49-BF82-68619727A9EE}"/>
          </ac:spMkLst>
        </pc:spChg>
      </pc:sldChg>
    </pc:docChg>
  </pc:docChgLst>
  <pc:docChgLst>
    <pc:chgData name="Nyles Noel Dalmet" userId="S::w0749350@myscc.ca::dccf2829-f13e-4dcc-891d-91ffcd11a91a" providerId="AD" clId="Web-{0FF05D91-E066-4DE2-AC49-1FA270723EB2}"/>
    <pc:docChg chg="addSld modSld">
      <pc:chgData name="Nyles Noel Dalmet" userId="S::w0749350@myscc.ca::dccf2829-f13e-4dcc-891d-91ffcd11a91a" providerId="AD" clId="Web-{0FF05D91-E066-4DE2-AC49-1FA270723EB2}" dt="2021-04-16T00:32:18.033" v="10" actId="20577"/>
      <pc:docMkLst>
        <pc:docMk/>
      </pc:docMkLst>
      <pc:sldChg chg="delSp modSp new">
        <pc:chgData name="Nyles Noel Dalmet" userId="S::w0749350@myscc.ca::dccf2829-f13e-4dcc-891d-91ffcd11a91a" providerId="AD" clId="Web-{0FF05D91-E066-4DE2-AC49-1FA270723EB2}" dt="2021-04-16T00:32:18.033" v="10" actId="20577"/>
        <pc:sldMkLst>
          <pc:docMk/>
          <pc:sldMk cId="46477710" sldId="279"/>
        </pc:sldMkLst>
        <pc:spChg chg="mod">
          <ac:chgData name="Nyles Noel Dalmet" userId="S::w0749350@myscc.ca::dccf2829-f13e-4dcc-891d-91ffcd11a91a" providerId="AD" clId="Web-{0FF05D91-E066-4DE2-AC49-1FA270723EB2}" dt="2021-04-16T00:32:18.033" v="10" actId="20577"/>
          <ac:spMkLst>
            <pc:docMk/>
            <pc:sldMk cId="46477710" sldId="279"/>
            <ac:spMk id="2" creationId="{63437012-2CB2-4C30-9FF8-A2A9F678C78C}"/>
          </ac:spMkLst>
        </pc:spChg>
        <pc:spChg chg="del">
          <ac:chgData name="Nyles Noel Dalmet" userId="S::w0749350@myscc.ca::dccf2829-f13e-4dcc-891d-91ffcd11a91a" providerId="AD" clId="Web-{0FF05D91-E066-4DE2-AC49-1FA270723EB2}" dt="2021-04-16T00:32:11.158" v="1"/>
          <ac:spMkLst>
            <pc:docMk/>
            <pc:sldMk cId="46477710" sldId="279"/>
            <ac:spMk id="3" creationId="{4C7597E3-DB79-49B8-9483-CD547C9A9C5F}"/>
          </ac:spMkLst>
        </pc:spChg>
      </pc:sldChg>
    </pc:docChg>
  </pc:docChgLst>
  <pc:docChgLst>
    <pc:chgData name="Tushar Arora" userId="S::w0746461@myscc.ca::d1439bad-5563-42f3-9461-8fa73a4fee59" providerId="AD" clId="Web-{8591EAC2-6EE6-463F-9A21-C7DD0B4B6DDD}"/>
    <pc:docChg chg="delSld modSld">
      <pc:chgData name="Tushar Arora" userId="S::w0746461@myscc.ca::d1439bad-5563-42f3-9461-8fa73a4fee59" providerId="AD" clId="Web-{8591EAC2-6EE6-463F-9A21-C7DD0B4B6DDD}" dt="2021-04-16T00:26:22.326" v="1121"/>
      <pc:docMkLst>
        <pc:docMk/>
      </pc:docMkLst>
      <pc:sldChg chg="addSp modSp">
        <pc:chgData name="Tushar Arora" userId="S::w0746461@myscc.ca::d1439bad-5563-42f3-9461-8fa73a4fee59" providerId="AD" clId="Web-{8591EAC2-6EE6-463F-9A21-C7DD0B4B6DDD}" dt="2021-04-15T23:53:56.187" v="486" actId="14100"/>
        <pc:sldMkLst>
          <pc:docMk/>
          <pc:sldMk cId="2865247236" sldId="262"/>
        </pc:sldMkLst>
        <pc:spChg chg="add mod">
          <ac:chgData name="Tushar Arora" userId="S::w0746461@myscc.ca::d1439bad-5563-42f3-9461-8fa73a4fee59" providerId="AD" clId="Web-{8591EAC2-6EE6-463F-9A21-C7DD0B4B6DDD}" dt="2021-04-15T23:20:38.146" v="432" actId="20577"/>
          <ac:spMkLst>
            <pc:docMk/>
            <pc:sldMk cId="2865247236" sldId="262"/>
            <ac:spMk id="6" creationId="{E623B43A-1688-4D52-B24F-BE286482D868}"/>
          </ac:spMkLst>
        </pc:spChg>
        <pc:spChg chg="add mod">
          <ac:chgData name="Tushar Arora" userId="S::w0746461@myscc.ca::d1439bad-5563-42f3-9461-8fa73a4fee59" providerId="AD" clId="Web-{8591EAC2-6EE6-463F-9A21-C7DD0B4B6DDD}" dt="2021-04-15T23:21:15.491" v="447" actId="20577"/>
          <ac:spMkLst>
            <pc:docMk/>
            <pc:sldMk cId="2865247236" sldId="262"/>
            <ac:spMk id="7" creationId="{83065EFC-CF32-4656-A3D5-12464514916B}"/>
          </ac:spMkLst>
        </pc:spChg>
        <pc:picChg chg="add mod">
          <ac:chgData name="Tushar Arora" userId="S::w0746461@myscc.ca::d1439bad-5563-42f3-9461-8fa73a4fee59" providerId="AD" clId="Web-{8591EAC2-6EE6-463F-9A21-C7DD0B4B6DDD}" dt="2021-04-15T23:53:56.187" v="486" actId="14100"/>
          <ac:picMkLst>
            <pc:docMk/>
            <pc:sldMk cId="2865247236" sldId="262"/>
            <ac:picMk id="4" creationId="{A74505B9-431E-4867-A6B9-20B5FE71CA20}"/>
          </ac:picMkLst>
        </pc:picChg>
      </pc:sldChg>
      <pc:sldChg chg="addSp modSp">
        <pc:chgData name="Tushar Arora" userId="S::w0746461@myscc.ca::d1439bad-5563-42f3-9461-8fa73a4fee59" providerId="AD" clId="Web-{8591EAC2-6EE6-463F-9A21-C7DD0B4B6DDD}" dt="2021-04-15T23:56:55.915" v="489" actId="14100"/>
        <pc:sldMkLst>
          <pc:docMk/>
          <pc:sldMk cId="857575515" sldId="263"/>
        </pc:sldMkLst>
        <pc:spChg chg="mod">
          <ac:chgData name="Tushar Arora" userId="S::w0746461@myscc.ca::d1439bad-5563-42f3-9461-8fa73a4fee59" providerId="AD" clId="Web-{8591EAC2-6EE6-463F-9A21-C7DD0B4B6DDD}" dt="2021-04-15T22:40:14.975" v="15" actId="20577"/>
          <ac:spMkLst>
            <pc:docMk/>
            <pc:sldMk cId="857575515" sldId="263"/>
            <ac:spMk id="2" creationId="{00000000-0000-0000-0000-000000000000}"/>
          </ac:spMkLst>
        </pc:spChg>
        <pc:picChg chg="add mod modCrop">
          <ac:chgData name="Tushar Arora" userId="S::w0746461@myscc.ca::d1439bad-5563-42f3-9461-8fa73a4fee59" providerId="AD" clId="Web-{8591EAC2-6EE6-463F-9A21-C7DD0B4B6DDD}" dt="2021-04-15T23:56:55.915" v="489" actId="14100"/>
          <ac:picMkLst>
            <pc:docMk/>
            <pc:sldMk cId="857575515" sldId="263"/>
            <ac:picMk id="4" creationId="{AEDE4779-B4E8-46B2-8ECE-DCD3414C5673}"/>
          </ac:picMkLst>
        </pc:picChg>
      </pc:sldChg>
      <pc:sldChg chg="addSp modSp">
        <pc:chgData name="Tushar Arora" userId="S::w0746461@myscc.ca::d1439bad-5563-42f3-9461-8fa73a4fee59" providerId="AD" clId="Web-{8591EAC2-6EE6-463F-9A21-C7DD0B4B6DDD}" dt="2021-04-15T23:02:58.685" v="29" actId="14100"/>
        <pc:sldMkLst>
          <pc:docMk/>
          <pc:sldMk cId="3654643580" sldId="265"/>
        </pc:sldMkLst>
        <pc:spChg chg="mod">
          <ac:chgData name="Tushar Arora" userId="S::w0746461@myscc.ca::d1439bad-5563-42f3-9461-8fa73a4fee59" providerId="AD" clId="Web-{8591EAC2-6EE6-463F-9A21-C7DD0B4B6DDD}" dt="2021-04-15T22:31:45.347" v="11" actId="1076"/>
          <ac:spMkLst>
            <pc:docMk/>
            <pc:sldMk cId="3654643580" sldId="265"/>
            <ac:spMk id="3" creationId="{D0BD2CAC-5045-4CBF-8B66-AF25BCA3E6D2}"/>
          </ac:spMkLst>
        </pc:spChg>
        <pc:picChg chg="add mod modCrop">
          <ac:chgData name="Tushar Arora" userId="S::w0746461@myscc.ca::d1439bad-5563-42f3-9461-8fa73a4fee59" providerId="AD" clId="Web-{8591EAC2-6EE6-463F-9A21-C7DD0B4B6DDD}" dt="2021-04-15T23:02:58.685" v="29" actId="14100"/>
          <ac:picMkLst>
            <pc:docMk/>
            <pc:sldMk cId="3654643580" sldId="265"/>
            <ac:picMk id="4" creationId="{65410076-88C3-41E2-AA70-A744F29FD881}"/>
          </ac:picMkLst>
        </pc:picChg>
      </pc:sldChg>
      <pc:sldChg chg="addSp modSp">
        <pc:chgData name="Tushar Arora" userId="S::w0746461@myscc.ca::d1439bad-5563-42f3-9461-8fa73a4fee59" providerId="AD" clId="Web-{8591EAC2-6EE6-463F-9A21-C7DD0B4B6DDD}" dt="2021-04-16T00:22:04.527" v="1120" actId="14100"/>
        <pc:sldMkLst>
          <pc:docMk/>
          <pc:sldMk cId="1833168113" sldId="270"/>
        </pc:sldMkLst>
        <pc:picChg chg="add mod modCrop">
          <ac:chgData name="Tushar Arora" userId="S::w0746461@myscc.ca::d1439bad-5563-42f3-9461-8fa73a4fee59" providerId="AD" clId="Web-{8591EAC2-6EE6-463F-9A21-C7DD0B4B6DDD}" dt="2021-04-16T00:22:04.527" v="1120" actId="14100"/>
          <ac:picMkLst>
            <pc:docMk/>
            <pc:sldMk cId="1833168113" sldId="270"/>
            <ac:picMk id="4" creationId="{5E6DB8CD-3592-4A95-9319-BDD600D367D6}"/>
          </ac:picMkLst>
        </pc:picChg>
        <pc:picChg chg="add mod modCrop">
          <ac:chgData name="Tushar Arora" userId="S::w0746461@myscc.ca::d1439bad-5563-42f3-9461-8fa73a4fee59" providerId="AD" clId="Web-{8591EAC2-6EE6-463F-9A21-C7DD0B4B6DDD}" dt="2021-04-16T00:22:00.761" v="1116" actId="14100"/>
          <ac:picMkLst>
            <pc:docMk/>
            <pc:sldMk cId="1833168113" sldId="270"/>
            <ac:picMk id="5" creationId="{F6BCBEB0-00C4-41F3-A78E-D2DDA9189929}"/>
          </ac:picMkLst>
        </pc:picChg>
      </pc:sldChg>
      <pc:sldChg chg="del">
        <pc:chgData name="Tushar Arora" userId="S::w0746461@myscc.ca::d1439bad-5563-42f3-9461-8fa73a4fee59" providerId="AD" clId="Web-{8591EAC2-6EE6-463F-9A21-C7DD0B4B6DDD}" dt="2021-04-16T00:26:22.326" v="1121"/>
        <pc:sldMkLst>
          <pc:docMk/>
          <pc:sldMk cId="4172230092" sldId="271"/>
        </pc:sldMkLst>
      </pc:sldChg>
      <pc:sldChg chg="modSp">
        <pc:chgData name="Tushar Arora" userId="S::w0746461@myscc.ca::d1439bad-5563-42f3-9461-8fa73a4fee59" providerId="AD" clId="Web-{8591EAC2-6EE6-463F-9A21-C7DD0B4B6DDD}" dt="2021-04-16T00:11:33.818" v="1093" actId="20577"/>
        <pc:sldMkLst>
          <pc:docMk/>
          <pc:sldMk cId="2995046339" sldId="272"/>
        </pc:sldMkLst>
        <pc:spChg chg="mod">
          <ac:chgData name="Tushar Arora" userId="S::w0746461@myscc.ca::d1439bad-5563-42f3-9461-8fa73a4fee59" providerId="AD" clId="Web-{8591EAC2-6EE6-463F-9A21-C7DD0B4B6DDD}" dt="2021-04-16T00:11:33.818" v="1093" actId="20577"/>
          <ac:spMkLst>
            <pc:docMk/>
            <pc:sldMk cId="2995046339" sldId="272"/>
            <ac:spMk id="3" creationId="{CF616E41-096F-42E7-9F2C-734D668B5169}"/>
          </ac:spMkLst>
        </pc:spChg>
      </pc:sldChg>
      <pc:sldChg chg="modSp">
        <pc:chgData name="Tushar Arora" userId="S::w0746461@myscc.ca::d1439bad-5563-42f3-9461-8fa73a4fee59" providerId="AD" clId="Web-{8591EAC2-6EE6-463F-9A21-C7DD0B4B6DDD}" dt="2021-04-16T00:13:31.809" v="1101" actId="20577"/>
        <pc:sldMkLst>
          <pc:docMk/>
          <pc:sldMk cId="1205547575" sldId="273"/>
        </pc:sldMkLst>
        <pc:spChg chg="mod">
          <ac:chgData name="Tushar Arora" userId="S::w0746461@myscc.ca::d1439bad-5563-42f3-9461-8fa73a4fee59" providerId="AD" clId="Web-{8591EAC2-6EE6-463F-9A21-C7DD0B4B6DDD}" dt="2021-04-16T00:13:31.809" v="1101" actId="20577"/>
          <ac:spMkLst>
            <pc:docMk/>
            <pc:sldMk cId="1205547575" sldId="273"/>
            <ac:spMk id="4" creationId="{9896976C-9B90-47FC-9FE0-A2F5A3A67C7F}"/>
          </ac:spMkLst>
        </pc:spChg>
        <pc:picChg chg="mod modCrop">
          <ac:chgData name="Tushar Arora" userId="S::w0746461@myscc.ca::d1439bad-5563-42f3-9461-8fa73a4fee59" providerId="AD" clId="Web-{8591EAC2-6EE6-463F-9A21-C7DD0B4B6DDD}" dt="2021-04-15T22:30:50.204" v="10" actId="14100"/>
          <ac:picMkLst>
            <pc:docMk/>
            <pc:sldMk cId="1205547575" sldId="273"/>
            <ac:picMk id="5" creationId="{1C3B5E92-DE12-40C5-976F-3B3E6AF0718F}"/>
          </ac:picMkLst>
        </pc:picChg>
      </pc:sldChg>
      <pc:sldChg chg="addSp modSp">
        <pc:chgData name="Tushar Arora" userId="S::w0746461@myscc.ca::d1439bad-5563-42f3-9461-8fa73a4fee59" providerId="AD" clId="Web-{8591EAC2-6EE6-463F-9A21-C7DD0B4B6DDD}" dt="2021-04-16T00:01:21.772" v="690" actId="14100"/>
        <pc:sldMkLst>
          <pc:docMk/>
          <pc:sldMk cId="670643920" sldId="278"/>
        </pc:sldMkLst>
        <pc:spChg chg="mod">
          <ac:chgData name="Tushar Arora" userId="S::w0746461@myscc.ca::d1439bad-5563-42f3-9461-8fa73a4fee59" providerId="AD" clId="Web-{8591EAC2-6EE6-463F-9A21-C7DD0B4B6DDD}" dt="2021-04-15T23:34:56.244" v="480" actId="1076"/>
          <ac:spMkLst>
            <pc:docMk/>
            <pc:sldMk cId="670643920" sldId="278"/>
            <ac:spMk id="3" creationId="{0E481A4A-E90E-43C4-A2D2-29D7401D7E85}"/>
          </ac:spMkLst>
        </pc:spChg>
        <pc:picChg chg="add mod modCrop">
          <ac:chgData name="Tushar Arora" userId="S::w0746461@myscc.ca::d1439bad-5563-42f3-9461-8fa73a4fee59" providerId="AD" clId="Web-{8591EAC2-6EE6-463F-9A21-C7DD0B4B6DDD}" dt="2021-04-15T23:34:59.666" v="481" actId="14100"/>
          <ac:picMkLst>
            <pc:docMk/>
            <pc:sldMk cId="670643920" sldId="278"/>
            <ac:picMk id="4" creationId="{0C671143-0F9C-4ED9-AF4C-7F077C1C726D}"/>
          </ac:picMkLst>
        </pc:picChg>
        <pc:picChg chg="add mod modCrop">
          <ac:chgData name="Tushar Arora" userId="S::w0746461@myscc.ca::d1439bad-5563-42f3-9461-8fa73a4fee59" providerId="AD" clId="Web-{8591EAC2-6EE6-463F-9A21-C7DD0B4B6DDD}" dt="2021-04-16T00:01:21.772" v="690" actId="14100"/>
          <ac:picMkLst>
            <pc:docMk/>
            <pc:sldMk cId="670643920" sldId="278"/>
            <ac:picMk id="5" creationId="{4F02A387-7C78-4E13-B336-7CD02C600B85}"/>
          </ac:picMkLst>
        </pc:picChg>
      </pc:sldChg>
    </pc:docChg>
  </pc:docChgLst>
  <pc:docChgLst>
    <pc:chgData name="Salbi Abraham" userId="S::w0749774@myscc.ca::3b01856c-dc30-4fe0-b9a0-a9597a6c7c69" providerId="AD" clId="Web-{2479F5FD-CE3E-4F1C-98A7-2EF4CC480F93}"/>
    <pc:docChg chg="modSld">
      <pc:chgData name="Salbi Abraham" userId="S::w0749774@myscc.ca::3b01856c-dc30-4fe0-b9a0-a9597a6c7c69" providerId="AD" clId="Web-{2479F5FD-CE3E-4F1C-98A7-2EF4CC480F93}" dt="2021-04-15T22:38:10.668" v="18" actId="20577"/>
      <pc:docMkLst>
        <pc:docMk/>
      </pc:docMkLst>
      <pc:sldChg chg="modSp">
        <pc:chgData name="Salbi Abraham" userId="S::w0749774@myscc.ca::3b01856c-dc30-4fe0-b9a0-a9597a6c7c69" providerId="AD" clId="Web-{2479F5FD-CE3E-4F1C-98A7-2EF4CC480F93}" dt="2021-04-15T22:38:10.668" v="18" actId="20577"/>
        <pc:sldMkLst>
          <pc:docMk/>
          <pc:sldMk cId="843746786" sldId="256"/>
        </pc:sldMkLst>
        <pc:spChg chg="mod">
          <ac:chgData name="Salbi Abraham" userId="S::w0749774@myscc.ca::3b01856c-dc30-4fe0-b9a0-a9597a6c7c69" providerId="AD" clId="Web-{2479F5FD-CE3E-4F1C-98A7-2EF4CC480F93}" dt="2021-04-15T22:38:10.668" v="18" actId="20577"/>
          <ac:spMkLst>
            <pc:docMk/>
            <pc:sldMk cId="843746786" sldId="256"/>
            <ac:spMk id="3" creationId="{00000000-0000-0000-0000-000000000000}"/>
          </ac:spMkLst>
        </pc:spChg>
      </pc:sldChg>
    </pc:docChg>
  </pc:docChgLst>
  <pc:docChgLst>
    <pc:chgData name="Salbi Abraham" userId="S::w0749774@myscc.ca::3b01856c-dc30-4fe0-b9a0-a9597a6c7c69" providerId="AD" clId="Web-{C9BA6016-B048-4D00-8B4B-A2A5552850FC}"/>
    <pc:docChg chg="addSld modSld sldOrd">
      <pc:chgData name="Salbi Abraham" userId="S::w0749774@myscc.ca::3b01856c-dc30-4fe0-b9a0-a9597a6c7c69" providerId="AD" clId="Web-{C9BA6016-B048-4D00-8B4B-A2A5552850FC}" dt="2021-04-15T22:33:34.659" v="138" actId="20577"/>
      <pc:docMkLst>
        <pc:docMk/>
      </pc:docMkLst>
      <pc:sldChg chg="addSp modSp ord">
        <pc:chgData name="Salbi Abraham" userId="S::w0749774@myscc.ca::3b01856c-dc30-4fe0-b9a0-a9597a6c7c69" providerId="AD" clId="Web-{C9BA6016-B048-4D00-8B4B-A2A5552850FC}" dt="2021-04-15T22:30:29.579" v="135" actId="20577"/>
        <pc:sldMkLst>
          <pc:docMk/>
          <pc:sldMk cId="3654643580" sldId="265"/>
        </pc:sldMkLst>
        <pc:spChg chg="mod">
          <ac:chgData name="Salbi Abraham" userId="S::w0749774@myscc.ca::3b01856c-dc30-4fe0-b9a0-a9597a6c7c69" providerId="AD" clId="Web-{C9BA6016-B048-4D00-8B4B-A2A5552850FC}" dt="2021-04-15T22:26:57.327" v="10" actId="20577"/>
          <ac:spMkLst>
            <pc:docMk/>
            <pc:sldMk cId="3654643580" sldId="265"/>
            <ac:spMk id="2" creationId="{A6A16189-1EFA-4BC0-9117-1C3341D83751}"/>
          </ac:spMkLst>
        </pc:spChg>
        <pc:spChg chg="add mod">
          <ac:chgData name="Salbi Abraham" userId="S::w0749774@myscc.ca::3b01856c-dc30-4fe0-b9a0-a9597a6c7c69" providerId="AD" clId="Web-{C9BA6016-B048-4D00-8B4B-A2A5552850FC}" dt="2021-04-15T22:30:29.579" v="135" actId="20577"/>
          <ac:spMkLst>
            <pc:docMk/>
            <pc:sldMk cId="3654643580" sldId="265"/>
            <ac:spMk id="3" creationId="{D0BD2CAC-5045-4CBF-8B66-AF25BCA3E6D2}"/>
          </ac:spMkLst>
        </pc:spChg>
      </pc:sldChg>
      <pc:sldChg chg="modSp new">
        <pc:chgData name="Salbi Abraham" userId="S::w0749774@myscc.ca::3b01856c-dc30-4fe0-b9a0-a9597a6c7c69" providerId="AD" clId="Web-{C9BA6016-B048-4D00-8B4B-A2A5552850FC}" dt="2021-04-15T22:33:34.659" v="138" actId="20577"/>
        <pc:sldMkLst>
          <pc:docMk/>
          <pc:sldMk cId="670643920" sldId="278"/>
        </pc:sldMkLst>
        <pc:spChg chg="mod">
          <ac:chgData name="Salbi Abraham" userId="S::w0749774@myscc.ca::3b01856c-dc30-4fe0-b9a0-a9597a6c7c69" providerId="AD" clId="Web-{C9BA6016-B048-4D00-8B4B-A2A5552850FC}" dt="2021-04-15T22:33:34.659" v="138" actId="20577"/>
          <ac:spMkLst>
            <pc:docMk/>
            <pc:sldMk cId="670643920" sldId="278"/>
            <ac:spMk id="2" creationId="{CA5D88C6-996F-4C49-BF82-68619727A9EE}"/>
          </ac:spMkLst>
        </pc:spChg>
      </pc:sldChg>
    </pc:docChg>
  </pc:docChgLst>
  <pc:docChgLst>
    <pc:chgData name="Salbi Abraham" userId="S::w0749774@myscc.ca::3b01856c-dc30-4fe0-b9a0-a9597a6c7c69" providerId="AD" clId="Web-{C314095D-6C9A-4EB2-A8BB-47EB69CAFB91}"/>
    <pc:docChg chg="modSld">
      <pc:chgData name="Salbi Abraham" userId="S::w0749774@myscc.ca::3b01856c-dc30-4fe0-b9a0-a9597a6c7c69" providerId="AD" clId="Web-{C314095D-6C9A-4EB2-A8BB-47EB69CAFB91}" dt="2021-04-15T23:03:00.475" v="142" actId="20577"/>
      <pc:docMkLst>
        <pc:docMk/>
      </pc:docMkLst>
      <pc:sldChg chg="modSp">
        <pc:chgData name="Salbi Abraham" userId="S::w0749774@myscc.ca::3b01856c-dc30-4fe0-b9a0-a9597a6c7c69" providerId="AD" clId="Web-{C314095D-6C9A-4EB2-A8BB-47EB69CAFB91}" dt="2021-04-15T22:45:07.723" v="110" actId="14100"/>
        <pc:sldMkLst>
          <pc:docMk/>
          <pc:sldMk cId="3654643580" sldId="265"/>
        </pc:sldMkLst>
        <pc:spChg chg="mod">
          <ac:chgData name="Salbi Abraham" userId="S::w0749774@myscc.ca::3b01856c-dc30-4fe0-b9a0-a9597a6c7c69" providerId="AD" clId="Web-{C314095D-6C9A-4EB2-A8BB-47EB69CAFB91}" dt="2021-04-15T22:45:07.723" v="110" actId="14100"/>
          <ac:spMkLst>
            <pc:docMk/>
            <pc:sldMk cId="3654643580" sldId="265"/>
            <ac:spMk id="3" creationId="{D0BD2CAC-5045-4CBF-8B66-AF25BCA3E6D2}"/>
          </ac:spMkLst>
        </pc:spChg>
      </pc:sldChg>
      <pc:sldChg chg="modSp">
        <pc:chgData name="Salbi Abraham" userId="S::w0749774@myscc.ca::3b01856c-dc30-4fe0-b9a0-a9597a6c7c69" providerId="AD" clId="Web-{C314095D-6C9A-4EB2-A8BB-47EB69CAFB91}" dt="2021-04-15T23:03:00.475" v="142" actId="20577"/>
        <pc:sldMkLst>
          <pc:docMk/>
          <pc:sldMk cId="670643920" sldId="278"/>
        </pc:sldMkLst>
        <pc:spChg chg="mod">
          <ac:chgData name="Salbi Abraham" userId="S::w0749774@myscc.ca::3b01856c-dc30-4fe0-b9a0-a9597a6c7c69" providerId="AD" clId="Web-{C314095D-6C9A-4EB2-A8BB-47EB69CAFB91}" dt="2021-04-15T22:46:18.848" v="134" actId="20577"/>
          <ac:spMkLst>
            <pc:docMk/>
            <pc:sldMk cId="670643920" sldId="278"/>
            <ac:spMk id="2" creationId="{CA5D88C6-996F-4C49-BF82-68619727A9EE}"/>
          </ac:spMkLst>
        </pc:spChg>
        <pc:spChg chg="mod">
          <ac:chgData name="Salbi Abraham" userId="S::w0749774@myscc.ca::3b01856c-dc30-4fe0-b9a0-a9597a6c7c69" providerId="AD" clId="Web-{C314095D-6C9A-4EB2-A8BB-47EB69CAFB91}" dt="2021-04-15T23:03:00.475" v="142" actId="20577"/>
          <ac:spMkLst>
            <pc:docMk/>
            <pc:sldMk cId="670643920" sldId="278"/>
            <ac:spMk id="3" creationId="{0E481A4A-E90E-43C4-A2D2-29D7401D7E85}"/>
          </ac:spMkLst>
        </pc:spChg>
      </pc:sldChg>
    </pc:docChg>
  </pc:docChgLst>
  <pc:docChgLst>
    <pc:chgData name="Nyles Noel Dalmet" userId="S::w0749350@myscc.ca::dccf2829-f13e-4dcc-891d-91ffcd11a91a" providerId="AD" clId="Web-{B2F6FBE5-D154-4829-AC72-495181134862}"/>
    <pc:docChg chg="modSld">
      <pc:chgData name="Nyles Noel Dalmet" userId="S::w0749350@myscc.ca::dccf2829-f13e-4dcc-891d-91ffcd11a91a" providerId="AD" clId="Web-{B2F6FBE5-D154-4829-AC72-495181134862}" dt="2021-04-16T00:23:19.116" v="210" actId="1076"/>
      <pc:docMkLst>
        <pc:docMk/>
      </pc:docMkLst>
      <pc:sldChg chg="addSp delSp modSp mod modClrScheme chgLayout">
        <pc:chgData name="Nyles Noel Dalmet" userId="S::w0749350@myscc.ca::dccf2829-f13e-4dcc-891d-91ffcd11a91a" providerId="AD" clId="Web-{B2F6FBE5-D154-4829-AC72-495181134862}" dt="2021-04-16T00:17:16.941" v="198" actId="20577"/>
        <pc:sldMkLst>
          <pc:docMk/>
          <pc:sldMk cId="857575515" sldId="263"/>
        </pc:sldMkLst>
        <pc:spChg chg="mod ord">
          <ac:chgData name="Nyles Noel Dalmet" userId="S::w0749350@myscc.ca::dccf2829-f13e-4dcc-891d-91ffcd11a91a" providerId="AD" clId="Web-{B2F6FBE5-D154-4829-AC72-495181134862}" dt="2021-04-16T00:14:41.830" v="186"/>
          <ac:spMkLst>
            <pc:docMk/>
            <pc:sldMk cId="857575515" sldId="263"/>
            <ac:spMk id="2" creationId="{00000000-0000-0000-0000-000000000000}"/>
          </ac:spMkLst>
        </pc:spChg>
        <pc:spChg chg="mod">
          <ac:chgData name="Nyles Noel Dalmet" userId="S::w0749350@myscc.ca::dccf2829-f13e-4dcc-891d-91ffcd11a91a" providerId="AD" clId="Web-{B2F6FBE5-D154-4829-AC72-495181134862}" dt="2021-04-16T00:17:16.941" v="198" actId="20577"/>
          <ac:spMkLst>
            <pc:docMk/>
            <pc:sldMk cId="857575515" sldId="263"/>
            <ac:spMk id="3" creationId="{00000000-0000-0000-0000-000000000000}"/>
          </ac:spMkLst>
        </pc:spChg>
        <pc:picChg chg="del">
          <ac:chgData name="Nyles Noel Dalmet" userId="S::w0749350@myscc.ca::dccf2829-f13e-4dcc-891d-91ffcd11a91a" providerId="AD" clId="Web-{B2F6FBE5-D154-4829-AC72-495181134862}" dt="2021-04-15T23:58:17.148" v="0"/>
          <ac:picMkLst>
            <pc:docMk/>
            <pc:sldMk cId="857575515" sldId="263"/>
            <ac:picMk id="4" creationId="{AEDE4779-B4E8-46B2-8ECE-DCD3414C5673}"/>
          </ac:picMkLst>
        </pc:picChg>
        <pc:picChg chg="add mod">
          <ac:chgData name="Nyles Noel Dalmet" userId="S::w0749350@myscc.ca::dccf2829-f13e-4dcc-891d-91ffcd11a91a" providerId="AD" clId="Web-{B2F6FBE5-D154-4829-AC72-495181134862}" dt="2021-04-16T00:15:11.033" v="188" actId="1076"/>
          <ac:picMkLst>
            <pc:docMk/>
            <pc:sldMk cId="857575515" sldId="263"/>
            <ac:picMk id="5" creationId="{4511AF95-28B9-48B5-A0C7-1061BB90AFE8}"/>
          </ac:picMkLst>
        </pc:picChg>
      </pc:sldChg>
      <pc:sldChg chg="addSp delSp modSp mod modClrScheme chgLayout">
        <pc:chgData name="Nyles Noel Dalmet" userId="S::w0749350@myscc.ca::dccf2829-f13e-4dcc-891d-91ffcd11a91a" providerId="AD" clId="Web-{B2F6FBE5-D154-4829-AC72-495181134862}" dt="2021-04-16T00:18:07.238" v="202" actId="20577"/>
        <pc:sldMkLst>
          <pc:docMk/>
          <pc:sldMk cId="3654643580" sldId="265"/>
        </pc:sldMkLst>
        <pc:spChg chg="mod ord">
          <ac:chgData name="Nyles Noel Dalmet" userId="S::w0749350@myscc.ca::dccf2829-f13e-4dcc-891d-91ffcd11a91a" providerId="AD" clId="Web-{B2F6FBE5-D154-4829-AC72-495181134862}" dt="2021-04-16T00:14:19.658" v="184"/>
          <ac:spMkLst>
            <pc:docMk/>
            <pc:sldMk cId="3654643580" sldId="265"/>
            <ac:spMk id="2" creationId="{A6A16189-1EFA-4BC0-9117-1C3341D83751}"/>
          </ac:spMkLst>
        </pc:spChg>
        <pc:spChg chg="mod">
          <ac:chgData name="Nyles Noel Dalmet" userId="S::w0749350@myscc.ca::dccf2829-f13e-4dcc-891d-91ffcd11a91a" providerId="AD" clId="Web-{B2F6FBE5-D154-4829-AC72-495181134862}" dt="2021-04-16T00:18:07.238" v="202" actId="20577"/>
          <ac:spMkLst>
            <pc:docMk/>
            <pc:sldMk cId="3654643580" sldId="265"/>
            <ac:spMk id="3" creationId="{D0BD2CAC-5045-4CBF-8B66-AF25BCA3E6D2}"/>
          </ac:spMkLst>
        </pc:spChg>
        <pc:spChg chg="add del mod">
          <ac:chgData name="Nyles Noel Dalmet" userId="S::w0749350@myscc.ca::dccf2829-f13e-4dcc-891d-91ffcd11a91a" providerId="AD" clId="Web-{B2F6FBE5-D154-4829-AC72-495181134862}" dt="2021-04-16T00:14:30.377" v="185"/>
          <ac:spMkLst>
            <pc:docMk/>
            <pc:sldMk cId="3654643580" sldId="265"/>
            <ac:spMk id="6" creationId="{CE28BBA8-0B89-45D1-BA6E-177EA36C9BB9}"/>
          </ac:spMkLst>
        </pc:spChg>
        <pc:picChg chg="del">
          <ac:chgData name="Nyles Noel Dalmet" userId="S::w0749350@myscc.ca::dccf2829-f13e-4dcc-891d-91ffcd11a91a" providerId="AD" clId="Web-{B2F6FBE5-D154-4829-AC72-495181134862}" dt="2021-04-16T00:11:42.156" v="171"/>
          <ac:picMkLst>
            <pc:docMk/>
            <pc:sldMk cId="3654643580" sldId="265"/>
            <ac:picMk id="4" creationId="{65410076-88C3-41E2-AA70-A744F29FD881}"/>
          </ac:picMkLst>
        </pc:picChg>
        <pc:picChg chg="add mod">
          <ac:chgData name="Nyles Noel Dalmet" userId="S::w0749350@myscc.ca::dccf2829-f13e-4dcc-891d-91ffcd11a91a" providerId="AD" clId="Web-{B2F6FBE5-D154-4829-AC72-495181134862}" dt="2021-04-16T00:12:06.360" v="178" actId="1076"/>
          <ac:picMkLst>
            <pc:docMk/>
            <pc:sldMk cId="3654643580" sldId="265"/>
            <ac:picMk id="5" creationId="{E986CFD5-7D6E-4FC9-9B8F-C3CD3E645454}"/>
          </ac:picMkLst>
        </pc:picChg>
      </pc:sldChg>
      <pc:sldChg chg="modSp">
        <pc:chgData name="Nyles Noel Dalmet" userId="S::w0749350@myscc.ca::dccf2829-f13e-4dcc-891d-91ffcd11a91a" providerId="AD" clId="Web-{B2F6FBE5-D154-4829-AC72-495181134862}" dt="2021-04-16T00:23:19.116" v="210" actId="1076"/>
        <pc:sldMkLst>
          <pc:docMk/>
          <pc:sldMk cId="1833168113" sldId="270"/>
        </pc:sldMkLst>
        <pc:spChg chg="mod">
          <ac:chgData name="Nyles Noel Dalmet" userId="S::w0749350@myscc.ca::dccf2829-f13e-4dcc-891d-91ffcd11a91a" providerId="AD" clId="Web-{B2F6FBE5-D154-4829-AC72-495181134862}" dt="2021-04-16T00:18:54.239" v="208" actId="20577"/>
          <ac:spMkLst>
            <pc:docMk/>
            <pc:sldMk cId="1833168113" sldId="270"/>
            <ac:spMk id="3" creationId="{9644F308-D16D-4EA2-AAD9-3517DA543D9E}"/>
          </ac:spMkLst>
        </pc:spChg>
        <pc:picChg chg="mod">
          <ac:chgData name="Nyles Noel Dalmet" userId="S::w0749350@myscc.ca::dccf2829-f13e-4dcc-891d-91ffcd11a91a" providerId="AD" clId="Web-{B2F6FBE5-D154-4829-AC72-495181134862}" dt="2021-04-16T00:23:16.351" v="209" actId="1076"/>
          <ac:picMkLst>
            <pc:docMk/>
            <pc:sldMk cId="1833168113" sldId="270"/>
            <ac:picMk id="4" creationId="{5E6DB8CD-3592-4A95-9319-BDD600D367D6}"/>
          </ac:picMkLst>
        </pc:picChg>
        <pc:picChg chg="mod">
          <ac:chgData name="Nyles Noel Dalmet" userId="S::w0749350@myscc.ca::dccf2829-f13e-4dcc-891d-91ffcd11a91a" providerId="AD" clId="Web-{B2F6FBE5-D154-4829-AC72-495181134862}" dt="2021-04-16T00:23:19.116" v="210" actId="1076"/>
          <ac:picMkLst>
            <pc:docMk/>
            <pc:sldMk cId="1833168113" sldId="270"/>
            <ac:picMk id="5" creationId="{F6BCBEB0-00C4-41F3-A78E-D2DDA9189929}"/>
          </ac:picMkLst>
        </pc:picChg>
      </pc:sldChg>
      <pc:sldChg chg="modSp mod modClrScheme chgLayout">
        <pc:chgData name="Nyles Noel Dalmet" userId="S::w0749350@myscc.ca::dccf2829-f13e-4dcc-891d-91ffcd11a91a" providerId="AD" clId="Web-{B2F6FBE5-D154-4829-AC72-495181134862}" dt="2021-04-16T00:18:23.285" v="203" actId="20577"/>
        <pc:sldMkLst>
          <pc:docMk/>
          <pc:sldMk cId="670643920" sldId="278"/>
        </pc:sldMkLst>
        <pc:spChg chg="mod ord">
          <ac:chgData name="Nyles Noel Dalmet" userId="S::w0749350@myscc.ca::dccf2829-f13e-4dcc-891d-91ffcd11a91a" providerId="AD" clId="Web-{B2F6FBE5-D154-4829-AC72-495181134862}" dt="2021-04-16T00:13:31.017" v="182"/>
          <ac:spMkLst>
            <pc:docMk/>
            <pc:sldMk cId="670643920" sldId="278"/>
            <ac:spMk id="2" creationId="{CA5D88C6-996F-4C49-BF82-68619727A9EE}"/>
          </ac:spMkLst>
        </pc:spChg>
        <pc:spChg chg="mod">
          <ac:chgData name="Nyles Noel Dalmet" userId="S::w0749350@myscc.ca::dccf2829-f13e-4dcc-891d-91ffcd11a91a" providerId="AD" clId="Web-{B2F6FBE5-D154-4829-AC72-495181134862}" dt="2021-04-16T00:18:23.285" v="203" actId="20577"/>
          <ac:spMkLst>
            <pc:docMk/>
            <pc:sldMk cId="670643920" sldId="278"/>
            <ac:spMk id="3" creationId="{0E481A4A-E90E-43C4-A2D2-29D7401D7E85}"/>
          </ac:spMkLst>
        </pc:spChg>
        <pc:picChg chg="mod">
          <ac:chgData name="Nyles Noel Dalmet" userId="S::w0749350@myscc.ca::dccf2829-f13e-4dcc-891d-91ffcd11a91a" providerId="AD" clId="Web-{B2F6FBE5-D154-4829-AC72-495181134862}" dt="2021-04-16T00:13:15.532" v="181" actId="1076"/>
          <ac:picMkLst>
            <pc:docMk/>
            <pc:sldMk cId="670643920" sldId="278"/>
            <ac:picMk id="4" creationId="{0C671143-0F9C-4ED9-AF4C-7F077C1C726D}"/>
          </ac:picMkLst>
        </pc:picChg>
        <pc:picChg chg="mod">
          <ac:chgData name="Nyles Noel Dalmet" userId="S::w0749350@myscc.ca::dccf2829-f13e-4dcc-891d-91ffcd11a91a" providerId="AD" clId="Web-{B2F6FBE5-D154-4829-AC72-495181134862}" dt="2021-04-16T00:13:03.157" v="179" actId="1076"/>
          <ac:picMkLst>
            <pc:docMk/>
            <pc:sldMk cId="670643920" sldId="278"/>
            <ac:picMk id="5" creationId="{4F02A387-7C78-4E13-B336-7CD02C600B85}"/>
          </ac:picMkLst>
        </pc:picChg>
      </pc:sldChg>
    </pc:docChg>
  </pc:docChgLst>
  <pc:docChgLst>
    <pc:chgData name="Nyles Noel Dalmet" userId="S::w0749350@myscc.ca::dccf2829-f13e-4dcc-891d-91ffcd11a91a" providerId="AD" clId="Web-{419D061B-22B3-49F9-8F71-A9B6BE669BAB}"/>
    <pc:docChg chg="modSld">
      <pc:chgData name="Nyles Noel Dalmet" userId="S::w0749350@myscc.ca::dccf2829-f13e-4dcc-891d-91ffcd11a91a" providerId="AD" clId="Web-{419D061B-22B3-49F9-8F71-A9B6BE669BAB}" dt="2021-04-16T00:28:35.355" v="12" actId="20577"/>
      <pc:docMkLst>
        <pc:docMk/>
      </pc:docMkLst>
      <pc:sldChg chg="modSp">
        <pc:chgData name="Nyles Noel Dalmet" userId="S::w0749350@myscc.ca::dccf2829-f13e-4dcc-891d-91ffcd11a91a" providerId="AD" clId="Web-{419D061B-22B3-49F9-8F71-A9B6BE669BAB}" dt="2021-04-16T00:28:11.043" v="9" actId="20577"/>
        <pc:sldMkLst>
          <pc:docMk/>
          <pc:sldMk cId="2865247236" sldId="262"/>
        </pc:sldMkLst>
        <pc:spChg chg="mod">
          <ac:chgData name="Nyles Noel Dalmet" userId="S::w0749350@myscc.ca::dccf2829-f13e-4dcc-891d-91ffcd11a91a" providerId="AD" clId="Web-{419D061B-22B3-49F9-8F71-A9B6BE669BAB}" dt="2021-04-16T00:28:11.043" v="9" actId="20577"/>
          <ac:spMkLst>
            <pc:docMk/>
            <pc:sldMk cId="2865247236" sldId="262"/>
            <ac:spMk id="2" creationId="{00000000-0000-0000-0000-000000000000}"/>
          </ac:spMkLst>
        </pc:spChg>
      </pc:sldChg>
      <pc:sldChg chg="modSp">
        <pc:chgData name="Nyles Noel Dalmet" userId="S::w0749350@myscc.ca::dccf2829-f13e-4dcc-891d-91ffcd11a91a" providerId="AD" clId="Web-{419D061B-22B3-49F9-8F71-A9B6BE669BAB}" dt="2021-04-16T00:28:19.699" v="10" actId="20577"/>
        <pc:sldMkLst>
          <pc:docMk/>
          <pc:sldMk cId="857575515" sldId="263"/>
        </pc:sldMkLst>
        <pc:spChg chg="mod">
          <ac:chgData name="Nyles Noel Dalmet" userId="S::w0749350@myscc.ca::dccf2829-f13e-4dcc-891d-91ffcd11a91a" providerId="AD" clId="Web-{419D061B-22B3-49F9-8F71-A9B6BE669BAB}" dt="2021-04-16T00:28:19.699" v="10" actId="20577"/>
          <ac:spMkLst>
            <pc:docMk/>
            <pc:sldMk cId="857575515" sldId="263"/>
            <ac:spMk id="2" creationId="{00000000-0000-0000-0000-000000000000}"/>
          </ac:spMkLst>
        </pc:spChg>
      </pc:sldChg>
      <pc:sldChg chg="modSp">
        <pc:chgData name="Nyles Noel Dalmet" userId="S::w0749350@myscc.ca::dccf2829-f13e-4dcc-891d-91ffcd11a91a" providerId="AD" clId="Web-{419D061B-22B3-49F9-8F71-A9B6BE669BAB}" dt="2021-04-16T00:28:28.511" v="11" actId="20577"/>
        <pc:sldMkLst>
          <pc:docMk/>
          <pc:sldMk cId="3654643580" sldId="265"/>
        </pc:sldMkLst>
        <pc:spChg chg="mod">
          <ac:chgData name="Nyles Noel Dalmet" userId="S::w0749350@myscc.ca::dccf2829-f13e-4dcc-891d-91ffcd11a91a" providerId="AD" clId="Web-{419D061B-22B3-49F9-8F71-A9B6BE669BAB}" dt="2021-04-16T00:28:28.511" v="11" actId="20577"/>
          <ac:spMkLst>
            <pc:docMk/>
            <pc:sldMk cId="3654643580" sldId="265"/>
            <ac:spMk id="2" creationId="{A6A16189-1EFA-4BC0-9117-1C3341D83751}"/>
          </ac:spMkLst>
        </pc:spChg>
      </pc:sldChg>
      <pc:sldChg chg="modSp">
        <pc:chgData name="Nyles Noel Dalmet" userId="S::w0749350@myscc.ca::dccf2829-f13e-4dcc-891d-91ffcd11a91a" providerId="AD" clId="Web-{419D061B-22B3-49F9-8F71-A9B6BE669BAB}" dt="2021-04-16T00:28:35.355" v="12" actId="20577"/>
        <pc:sldMkLst>
          <pc:docMk/>
          <pc:sldMk cId="1833168113" sldId="270"/>
        </pc:sldMkLst>
        <pc:spChg chg="mod">
          <ac:chgData name="Nyles Noel Dalmet" userId="S::w0749350@myscc.ca::dccf2829-f13e-4dcc-891d-91ffcd11a91a" providerId="AD" clId="Web-{419D061B-22B3-49F9-8F71-A9B6BE669BAB}" dt="2021-04-16T00:28:35.355" v="12" actId="20577"/>
          <ac:spMkLst>
            <pc:docMk/>
            <pc:sldMk cId="1833168113" sldId="270"/>
            <ac:spMk id="2" creationId="{67BFFA90-7E57-485F-890B-E89F2CC0C82C}"/>
          </ac:spMkLst>
        </pc:spChg>
      </pc:sldChg>
      <pc:sldChg chg="modSp mod modClrScheme chgLayout">
        <pc:chgData name="Nyles Noel Dalmet" userId="S::w0749350@myscc.ca::dccf2829-f13e-4dcc-891d-91ffcd11a91a" providerId="AD" clId="Web-{419D061B-22B3-49F9-8F71-A9B6BE669BAB}" dt="2021-04-16T00:26:36.699" v="1"/>
        <pc:sldMkLst>
          <pc:docMk/>
          <pc:sldMk cId="2995046339" sldId="272"/>
        </pc:sldMkLst>
        <pc:spChg chg="mod ord">
          <ac:chgData name="Nyles Noel Dalmet" userId="S::w0749350@myscc.ca::dccf2829-f13e-4dcc-891d-91ffcd11a91a" providerId="AD" clId="Web-{419D061B-22B3-49F9-8F71-A9B6BE669BAB}" dt="2021-04-16T00:26:36.699" v="1"/>
          <ac:spMkLst>
            <pc:docMk/>
            <pc:sldMk cId="2995046339" sldId="272"/>
            <ac:spMk id="2" creationId="{4FEA0339-CAAA-44D6-BF83-1435B0047693}"/>
          </ac:spMkLst>
        </pc:spChg>
        <pc:spChg chg="mod ord">
          <ac:chgData name="Nyles Noel Dalmet" userId="S::w0749350@myscc.ca::dccf2829-f13e-4dcc-891d-91ffcd11a91a" providerId="AD" clId="Web-{419D061B-22B3-49F9-8F71-A9B6BE669BAB}" dt="2021-04-16T00:26:36.699" v="1"/>
          <ac:spMkLst>
            <pc:docMk/>
            <pc:sldMk cId="2995046339" sldId="272"/>
            <ac:spMk id="3" creationId="{CF616E41-096F-42E7-9F2C-734D668B5169}"/>
          </ac:spMkLst>
        </pc:spChg>
      </pc:sldChg>
      <pc:sldChg chg="modSp">
        <pc:chgData name="Nyles Noel Dalmet" userId="S::w0749350@myscc.ca::dccf2829-f13e-4dcc-891d-91ffcd11a91a" providerId="AD" clId="Web-{419D061B-22B3-49F9-8F71-A9B6BE669BAB}" dt="2021-04-16T00:28:03.746" v="8" actId="20577"/>
        <pc:sldMkLst>
          <pc:docMk/>
          <pc:sldMk cId="1205547575" sldId="273"/>
        </pc:sldMkLst>
        <pc:spChg chg="mod">
          <ac:chgData name="Nyles Noel Dalmet" userId="S::w0749350@myscc.ca::dccf2829-f13e-4dcc-891d-91ffcd11a91a" providerId="AD" clId="Web-{419D061B-22B3-49F9-8F71-A9B6BE669BAB}" dt="2021-04-16T00:28:03.746" v="8" actId="20577"/>
          <ac:spMkLst>
            <pc:docMk/>
            <pc:sldMk cId="1205547575" sldId="273"/>
            <ac:spMk id="2" creationId="{43ECB5A3-FA9B-496A-9B29-F340AA7E588C}"/>
          </ac:spMkLst>
        </pc:spChg>
      </pc:sldChg>
      <pc:sldChg chg="modSp">
        <pc:chgData name="Nyles Noel Dalmet" userId="S::w0749350@myscc.ca::dccf2829-f13e-4dcc-891d-91ffcd11a91a" providerId="AD" clId="Web-{419D061B-22B3-49F9-8F71-A9B6BE669BAB}" dt="2021-04-16T00:27:49.746" v="6" actId="20577"/>
        <pc:sldMkLst>
          <pc:docMk/>
          <pc:sldMk cId="3324274727" sldId="274"/>
        </pc:sldMkLst>
        <pc:spChg chg="mod">
          <ac:chgData name="Nyles Noel Dalmet" userId="S::w0749350@myscc.ca::dccf2829-f13e-4dcc-891d-91ffcd11a91a" providerId="AD" clId="Web-{419D061B-22B3-49F9-8F71-A9B6BE669BAB}" dt="2021-04-16T00:27:49.746" v="6" actId="20577"/>
          <ac:spMkLst>
            <pc:docMk/>
            <pc:sldMk cId="3324274727" sldId="274"/>
            <ac:spMk id="2" creationId="{2C77648B-75EA-42C9-B052-D900544AAD6C}"/>
          </ac:spMkLst>
        </pc:spChg>
        <pc:picChg chg="mod">
          <ac:chgData name="Nyles Noel Dalmet" userId="S::w0749350@myscc.ca::dccf2829-f13e-4dcc-891d-91ffcd11a91a" providerId="AD" clId="Web-{419D061B-22B3-49F9-8F71-A9B6BE669BAB}" dt="2021-04-16T00:27:33.324" v="4" actId="1076"/>
          <ac:picMkLst>
            <pc:docMk/>
            <pc:sldMk cId="3324274727" sldId="274"/>
            <ac:picMk id="4" creationId="{C7B448D0-2A53-4596-B2D9-9953E40B015D}"/>
          </ac:picMkLst>
        </pc:picChg>
      </pc:sldChg>
      <pc:sldChg chg="modSp">
        <pc:chgData name="Nyles Noel Dalmet" userId="S::w0749350@myscc.ca::dccf2829-f13e-4dcc-891d-91ffcd11a91a" providerId="AD" clId="Web-{419D061B-22B3-49F9-8F71-A9B6BE669BAB}" dt="2021-04-16T00:27:57.261" v="7" actId="20577"/>
        <pc:sldMkLst>
          <pc:docMk/>
          <pc:sldMk cId="3812659835" sldId="275"/>
        </pc:sldMkLst>
        <pc:spChg chg="mod">
          <ac:chgData name="Nyles Noel Dalmet" userId="S::w0749350@myscc.ca::dccf2829-f13e-4dcc-891d-91ffcd11a91a" providerId="AD" clId="Web-{419D061B-22B3-49F9-8F71-A9B6BE669BAB}" dt="2021-04-16T00:27:57.261" v="7" actId="20577"/>
          <ac:spMkLst>
            <pc:docMk/>
            <pc:sldMk cId="3812659835" sldId="275"/>
            <ac:spMk id="2" creationId="{0A231503-BBC6-43D8-84A0-12244C797CEB}"/>
          </ac:spMkLst>
        </pc:spChg>
      </pc:sldChg>
    </pc:docChg>
  </pc:docChgLst>
  <pc:docChgLst>
    <pc:chgData name="Francisco Ignacio Contreras Fuentealba" userId="S::w0755563@myscc.ca::6187eaa9-fc70-4f37-b58e-d5662085887c" providerId="AD" clId="Web-{60BDB335-09AF-46D8-8DF9-F1C9CF8CF40E}"/>
    <pc:docChg chg="modSld">
      <pc:chgData name="Francisco Ignacio Contreras Fuentealba" userId="S::w0755563@myscc.ca::6187eaa9-fc70-4f37-b58e-d5662085887c" providerId="AD" clId="Web-{60BDB335-09AF-46D8-8DF9-F1C9CF8CF40E}" dt="2021-04-15T22:03:35.153" v="24" actId="20577"/>
      <pc:docMkLst>
        <pc:docMk/>
      </pc:docMkLst>
      <pc:sldChg chg="modSp">
        <pc:chgData name="Francisco Ignacio Contreras Fuentealba" userId="S::w0755563@myscc.ca::6187eaa9-fc70-4f37-b58e-d5662085887c" providerId="AD" clId="Web-{60BDB335-09AF-46D8-8DF9-F1C9CF8CF40E}" dt="2021-04-15T22:03:35.153" v="24" actId="20577"/>
        <pc:sldMkLst>
          <pc:docMk/>
          <pc:sldMk cId="843746786" sldId="256"/>
        </pc:sldMkLst>
        <pc:spChg chg="mod">
          <ac:chgData name="Francisco Ignacio Contreras Fuentealba" userId="S::w0755563@myscc.ca::6187eaa9-fc70-4f37-b58e-d5662085887c" providerId="AD" clId="Web-{60BDB335-09AF-46D8-8DF9-F1C9CF8CF40E}" dt="2021-04-15T22:03:35.153" v="24" actId="20577"/>
          <ac:spMkLst>
            <pc:docMk/>
            <pc:sldMk cId="843746786" sldId="256"/>
            <ac:spMk id="3" creationId="{00000000-0000-0000-0000-000000000000}"/>
          </ac:spMkLst>
        </pc:spChg>
      </pc:sldChg>
    </pc:docChg>
  </pc:docChgLst>
  <pc:docChgLst>
    <pc:chgData name="Tushar Arora" userId="S::w0746461@myscc.ca::d1439bad-5563-42f3-9461-8fa73a4fee59" providerId="AD" clId="Web-{03F6AD0B-E1A8-44EB-BEAA-FEFA8419A4B4}"/>
    <pc:docChg chg="modSld">
      <pc:chgData name="Tushar Arora" userId="S::w0746461@myscc.ca::d1439bad-5563-42f3-9461-8fa73a4fee59" providerId="AD" clId="Web-{03F6AD0B-E1A8-44EB-BEAA-FEFA8419A4B4}" dt="2021-04-15T22:04:02.025" v="104" actId="20577"/>
      <pc:docMkLst>
        <pc:docMk/>
      </pc:docMkLst>
      <pc:sldChg chg="addSp modSp">
        <pc:chgData name="Tushar Arora" userId="S::w0746461@myscc.ca::d1439bad-5563-42f3-9461-8fa73a4fee59" providerId="AD" clId="Web-{03F6AD0B-E1A8-44EB-BEAA-FEFA8419A4B4}" dt="2021-04-15T22:04:02.025" v="104" actId="20577"/>
        <pc:sldMkLst>
          <pc:docMk/>
          <pc:sldMk cId="1205547575" sldId="273"/>
        </pc:sldMkLst>
        <pc:spChg chg="add mod">
          <ac:chgData name="Tushar Arora" userId="S::w0746461@myscc.ca::d1439bad-5563-42f3-9461-8fa73a4fee59" providerId="AD" clId="Web-{03F6AD0B-E1A8-44EB-BEAA-FEFA8419A4B4}" dt="2021-04-15T22:04:02.025" v="104" actId="20577"/>
          <ac:spMkLst>
            <pc:docMk/>
            <pc:sldMk cId="1205547575" sldId="273"/>
            <ac:spMk id="4" creationId="{9896976C-9B90-47FC-9FE0-A2F5A3A67C7F}"/>
          </ac:spMkLst>
        </pc:spChg>
      </pc:sldChg>
      <pc:sldChg chg="addSp modSp">
        <pc:chgData name="Tushar Arora" userId="S::w0746461@myscc.ca::d1439bad-5563-42f3-9461-8fa73a4fee59" providerId="AD" clId="Web-{03F6AD0B-E1A8-44EB-BEAA-FEFA8419A4B4}" dt="2021-04-15T21:51:07.517" v="39" actId="1076"/>
        <pc:sldMkLst>
          <pc:docMk/>
          <pc:sldMk cId="3324274727" sldId="274"/>
        </pc:sldMkLst>
        <pc:picChg chg="add mod modCrop">
          <ac:chgData name="Tushar Arora" userId="S::w0746461@myscc.ca::d1439bad-5563-42f3-9461-8fa73a4fee59" providerId="AD" clId="Web-{03F6AD0B-E1A8-44EB-BEAA-FEFA8419A4B4}" dt="2021-04-15T21:49:29.516" v="29" actId="1076"/>
          <ac:picMkLst>
            <pc:docMk/>
            <pc:sldMk cId="3324274727" sldId="274"/>
            <ac:picMk id="4" creationId="{C7B448D0-2A53-4596-B2D9-9953E40B015D}"/>
          </ac:picMkLst>
        </pc:picChg>
        <pc:picChg chg="add mod modCrop">
          <ac:chgData name="Tushar Arora" userId="S::w0746461@myscc.ca::d1439bad-5563-42f3-9461-8fa73a4fee59" providerId="AD" clId="Web-{03F6AD0B-E1A8-44EB-BEAA-FEFA8419A4B4}" dt="2021-04-15T21:51:07.517" v="39" actId="1076"/>
          <ac:picMkLst>
            <pc:docMk/>
            <pc:sldMk cId="3324274727" sldId="274"/>
            <ac:picMk id="5" creationId="{9C6A7676-B95F-45FA-BD13-9BF3D2CE3D23}"/>
          </ac:picMkLst>
        </pc:picChg>
      </pc:sldChg>
      <pc:sldChg chg="addSp modSp">
        <pc:chgData name="Tushar Arora" userId="S::w0746461@myscc.ca::d1439bad-5563-42f3-9461-8fa73a4fee59" providerId="AD" clId="Web-{03F6AD0B-E1A8-44EB-BEAA-FEFA8419A4B4}" dt="2021-04-15T21:48:07.921" v="21"/>
        <pc:sldMkLst>
          <pc:docMk/>
          <pc:sldMk cId="2892738173" sldId="277"/>
        </pc:sldMkLst>
        <pc:spChg chg="mod">
          <ac:chgData name="Tushar Arora" userId="S::w0746461@myscc.ca::d1439bad-5563-42f3-9461-8fa73a4fee59" providerId="AD" clId="Web-{03F6AD0B-E1A8-44EB-BEAA-FEFA8419A4B4}" dt="2021-04-15T21:45:06.107" v="0" actId="1076"/>
          <ac:spMkLst>
            <pc:docMk/>
            <pc:sldMk cId="2892738173" sldId="277"/>
            <ac:spMk id="2" creationId="{1FB05CA4-AA9D-4E48-A653-D1712790B8D2}"/>
          </ac:spMkLst>
        </pc:spChg>
        <pc:spChg chg="add mod">
          <ac:chgData name="Tushar Arora" userId="S::w0746461@myscc.ca::d1439bad-5563-42f3-9461-8fa73a4fee59" providerId="AD" clId="Web-{03F6AD0B-E1A8-44EB-BEAA-FEFA8419A4B4}" dt="2021-04-15T21:47:11.686" v="8" actId="20577"/>
          <ac:spMkLst>
            <pc:docMk/>
            <pc:sldMk cId="2892738173" sldId="277"/>
            <ac:spMk id="4" creationId="{0ECA97CE-CC70-4613-83ED-B1C451BF91C0}"/>
          </ac:spMkLst>
        </pc:spChg>
        <pc:picChg chg="add mod modCrop">
          <ac:chgData name="Tushar Arora" userId="S::w0746461@myscc.ca::d1439bad-5563-42f3-9461-8fa73a4fee59" providerId="AD" clId="Web-{03F6AD0B-E1A8-44EB-BEAA-FEFA8419A4B4}" dt="2021-04-15T21:48:07.921" v="21"/>
          <ac:picMkLst>
            <pc:docMk/>
            <pc:sldMk cId="2892738173" sldId="277"/>
            <ac:picMk id="5" creationId="{BB57D375-01A1-4A2D-9443-3D3288F12340}"/>
          </ac:picMkLst>
        </pc:picChg>
      </pc:sldChg>
    </pc:docChg>
  </pc:docChgLst>
  <pc:docChgLst>
    <pc:chgData name="Tushar Arora" userId="S::w0746461@myscc.ca::d1439bad-5563-42f3-9461-8fa73a4fee59" providerId="AD" clId="Web-{0BFD24AE-8959-4441-9A5F-345DAE159D27}"/>
    <pc:docChg chg="modSld">
      <pc:chgData name="Tushar Arora" userId="S::w0746461@myscc.ca::d1439bad-5563-42f3-9461-8fa73a4fee59" providerId="AD" clId="Web-{0BFD24AE-8959-4441-9A5F-345DAE159D27}" dt="2021-04-15T22:29:46.355" v="324" actId="1076"/>
      <pc:docMkLst>
        <pc:docMk/>
      </pc:docMkLst>
      <pc:sldChg chg="modSp">
        <pc:chgData name="Tushar Arora" userId="S::w0746461@myscc.ca::d1439bad-5563-42f3-9461-8fa73a4fee59" providerId="AD" clId="Web-{0BFD24AE-8959-4441-9A5F-345DAE159D27}" dt="2021-04-15T22:16:43.009" v="105" actId="20577"/>
        <pc:sldMkLst>
          <pc:docMk/>
          <pc:sldMk cId="3654643580" sldId="265"/>
        </pc:sldMkLst>
        <pc:spChg chg="mod">
          <ac:chgData name="Tushar Arora" userId="S::w0746461@myscc.ca::d1439bad-5563-42f3-9461-8fa73a4fee59" providerId="AD" clId="Web-{0BFD24AE-8959-4441-9A5F-345DAE159D27}" dt="2021-04-15T22:16:43.009" v="105" actId="20577"/>
          <ac:spMkLst>
            <pc:docMk/>
            <pc:sldMk cId="3654643580" sldId="265"/>
            <ac:spMk id="2" creationId="{A6A16189-1EFA-4BC0-9117-1C3341D83751}"/>
          </ac:spMkLst>
        </pc:spChg>
      </pc:sldChg>
      <pc:sldChg chg="addSp modSp">
        <pc:chgData name="Tushar Arora" userId="S::w0746461@myscc.ca::d1439bad-5563-42f3-9461-8fa73a4fee59" providerId="AD" clId="Web-{0BFD24AE-8959-4441-9A5F-345DAE159D27}" dt="2021-04-15T22:29:46.355" v="324" actId="1076"/>
        <pc:sldMkLst>
          <pc:docMk/>
          <pc:sldMk cId="1205547575" sldId="273"/>
        </pc:sldMkLst>
        <pc:spChg chg="mod">
          <ac:chgData name="Tushar Arora" userId="S::w0746461@myscc.ca::d1439bad-5563-42f3-9461-8fa73a4fee59" providerId="AD" clId="Web-{0BFD24AE-8959-4441-9A5F-345DAE159D27}" dt="2021-04-15T22:27:54.257" v="311" actId="20577"/>
          <ac:spMkLst>
            <pc:docMk/>
            <pc:sldMk cId="1205547575" sldId="273"/>
            <ac:spMk id="4" creationId="{9896976C-9B90-47FC-9FE0-A2F5A3A67C7F}"/>
          </ac:spMkLst>
        </pc:spChg>
        <pc:picChg chg="add mod">
          <ac:chgData name="Tushar Arora" userId="S::w0746461@myscc.ca::d1439bad-5563-42f3-9461-8fa73a4fee59" providerId="AD" clId="Web-{0BFD24AE-8959-4441-9A5F-345DAE159D27}" dt="2021-04-15T22:29:46.355" v="324" actId="1076"/>
          <ac:picMkLst>
            <pc:docMk/>
            <pc:sldMk cId="1205547575" sldId="273"/>
            <ac:picMk id="5" creationId="{1C3B5E92-DE12-40C5-976F-3B3E6AF0718F}"/>
          </ac:picMkLst>
        </pc:picChg>
      </pc:sldChg>
    </pc:docChg>
  </pc:docChgLst>
  <pc:docChgLst>
    <pc:chgData name="Salbi Abraham" userId="S::w0749774@myscc.ca::3b01856c-dc30-4fe0-b9a0-a9597a6c7c69" providerId="AD" clId="Web-{34613A60-00B1-4D7E-A3FD-C00CCB017ECE}"/>
    <pc:docChg chg="modSld">
      <pc:chgData name="Salbi Abraham" userId="S::w0749774@myscc.ca::3b01856c-dc30-4fe0-b9a0-a9597a6c7c69" providerId="AD" clId="Web-{34613A60-00B1-4D7E-A3FD-C00CCB017ECE}" dt="2021-04-15T22:13:10.883" v="8" actId="20577"/>
      <pc:docMkLst>
        <pc:docMk/>
      </pc:docMkLst>
      <pc:sldChg chg="modSp">
        <pc:chgData name="Salbi Abraham" userId="S::w0749774@myscc.ca::3b01856c-dc30-4fe0-b9a0-a9597a6c7c69" providerId="AD" clId="Web-{34613A60-00B1-4D7E-A3FD-C00CCB017ECE}" dt="2021-04-15T22:13:10.883" v="8" actId="20577"/>
        <pc:sldMkLst>
          <pc:docMk/>
          <pc:sldMk cId="843746786" sldId="256"/>
        </pc:sldMkLst>
        <pc:spChg chg="mod">
          <ac:chgData name="Salbi Abraham" userId="S::w0749774@myscc.ca::3b01856c-dc30-4fe0-b9a0-a9597a6c7c69" providerId="AD" clId="Web-{34613A60-00B1-4D7E-A3FD-C00CCB017ECE}" dt="2021-04-15T22:13:10.883" v="8" actId="20577"/>
          <ac:spMkLst>
            <pc:docMk/>
            <pc:sldMk cId="843746786" sldId="256"/>
            <ac:spMk id="3" creationId="{00000000-0000-0000-0000-000000000000}"/>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ackground 01 - TemplatesWise.co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685800" y="555526"/>
            <a:ext cx="7772400" cy="613891"/>
          </a:xfrm>
        </p:spPr>
        <p:txBody>
          <a:bodyPr>
            <a:normAutofit fontScale="90000"/>
          </a:bodyPr>
          <a:lstStyle>
            <a:lvl1pPr>
              <a:defRPr baseline="0"/>
            </a:lvl1pPr>
          </a:lstStyle>
          <a:p>
            <a:r>
              <a:rPr lang="en-US" noProof="0">
                <a:solidFill>
                  <a:srgbClr val="F17AA5"/>
                </a:solidFill>
              </a:rPr>
              <a:t>NAME OF PRESENTATION</a:t>
            </a:r>
          </a:p>
        </p:txBody>
      </p:sp>
      <p:sp>
        <p:nvSpPr>
          <p:cNvPr id="8" name="Subtitle 2"/>
          <p:cNvSpPr>
            <a:spLocks noGrp="1"/>
          </p:cNvSpPr>
          <p:nvPr>
            <p:ph type="subTitle" idx="1" hasCustomPrompt="1"/>
          </p:nvPr>
        </p:nvSpPr>
        <p:spPr>
          <a:xfrm>
            <a:off x="1371600" y="1152277"/>
            <a:ext cx="6400800" cy="521196"/>
          </a:xfrm>
        </p:spPr>
        <p:txBody>
          <a:bodyPr>
            <a:normAutofit fontScale="92500" lnSpcReduction="10000"/>
          </a:bodyPr>
          <a:lstStyle>
            <a:lvl1pPr marL="0" indent="0" algn="ctr">
              <a:buNone/>
              <a:defRPr/>
            </a:lvl1pPr>
          </a:lstStyle>
          <a:p>
            <a:r>
              <a:rPr lang="en-US" noProof="0">
                <a:solidFill>
                  <a:srgbClr val="F17AA5"/>
                </a:solidFill>
              </a:rPr>
              <a:t>Company Name</a:t>
            </a:r>
          </a:p>
        </p:txBody>
      </p:sp>
    </p:spTree>
    <p:extLst>
      <p:ext uri="{BB962C8B-B14F-4D97-AF65-F5344CB8AC3E}">
        <p14:creationId xmlns:p14="http://schemas.microsoft.com/office/powerpoint/2010/main" val="761823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ackground 02 - TemplatesWise.co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idx="4294967295" hasCustomPrompt="1"/>
          </p:nvPr>
        </p:nvSpPr>
        <p:spPr>
          <a:xfrm>
            <a:off x="2483768" y="349996"/>
            <a:ext cx="6203032" cy="857250"/>
          </a:xfrm>
        </p:spPr>
        <p:txBody>
          <a:bodyPr/>
          <a:lstStyle>
            <a:lvl1pPr>
              <a:defRPr/>
            </a:lvl1pPr>
          </a:lstStyle>
          <a:p>
            <a:pPr algn="l"/>
            <a:r>
              <a:rPr lang="en-US" noProof="0">
                <a:solidFill>
                  <a:srgbClr val="F17AA5"/>
                </a:solidFill>
              </a:rPr>
              <a:t>Title</a:t>
            </a:r>
          </a:p>
        </p:txBody>
      </p:sp>
      <p:sp>
        <p:nvSpPr>
          <p:cNvPr id="8" name="Content Placeholder 2"/>
          <p:cNvSpPr>
            <a:spLocks noGrp="1"/>
          </p:cNvSpPr>
          <p:nvPr>
            <p:ph idx="4294967295" hasCustomPrompt="1"/>
          </p:nvPr>
        </p:nvSpPr>
        <p:spPr>
          <a:xfrm>
            <a:off x="2483768" y="1344167"/>
            <a:ext cx="6203032" cy="3603847"/>
          </a:xfrm>
        </p:spPr>
        <p:txBody>
          <a:bodyPr/>
          <a:lstStyle/>
          <a:p>
            <a:pPr lvl="0"/>
            <a:r>
              <a:rPr lang="en-US" noProof="0" err="1">
                <a:solidFill>
                  <a:srgbClr val="F17AA5"/>
                </a:solidFill>
              </a:rPr>
              <a:t>Lorem</a:t>
            </a:r>
            <a:r>
              <a:rPr lang="en-US" noProof="0">
                <a:solidFill>
                  <a:srgbClr val="F17AA5"/>
                </a:solidFill>
              </a:rPr>
              <a:t> </a:t>
            </a:r>
            <a:r>
              <a:rPr lang="en-US" noProof="0" err="1">
                <a:solidFill>
                  <a:srgbClr val="F17AA5"/>
                </a:solidFill>
              </a:rPr>
              <a:t>ipsum</a:t>
            </a:r>
            <a:r>
              <a:rPr lang="en-US" noProof="0">
                <a:solidFill>
                  <a:srgbClr val="F17AA5"/>
                </a:solidFill>
              </a:rPr>
              <a:t> dolor sit </a:t>
            </a:r>
            <a:r>
              <a:rPr lang="en-US" noProof="0" err="1">
                <a:solidFill>
                  <a:srgbClr val="F17AA5"/>
                </a:solidFill>
              </a:rPr>
              <a:t>amet</a:t>
            </a:r>
            <a:r>
              <a:rPr lang="en-US" noProof="0">
                <a:solidFill>
                  <a:srgbClr val="F17AA5"/>
                </a:solidFill>
              </a:rPr>
              <a:t>, </a:t>
            </a:r>
            <a:r>
              <a:rPr lang="en-US" noProof="0" err="1">
                <a:solidFill>
                  <a:srgbClr val="F17AA5"/>
                </a:solidFill>
              </a:rPr>
              <a:t>consectetur</a:t>
            </a:r>
            <a:r>
              <a:rPr lang="en-US" noProof="0">
                <a:solidFill>
                  <a:srgbClr val="F17AA5"/>
                </a:solidFill>
              </a:rPr>
              <a:t> </a:t>
            </a:r>
            <a:r>
              <a:rPr lang="en-US" noProof="0" err="1">
                <a:solidFill>
                  <a:srgbClr val="F17AA5"/>
                </a:solidFill>
              </a:rPr>
              <a:t>adipisicing</a:t>
            </a:r>
            <a:r>
              <a:rPr lang="en-US" noProof="0">
                <a:solidFill>
                  <a:srgbClr val="F17AA5"/>
                </a:solidFill>
              </a:rPr>
              <a:t> </a:t>
            </a:r>
            <a:r>
              <a:rPr lang="en-US" noProof="0" err="1">
                <a:solidFill>
                  <a:srgbClr val="F17AA5"/>
                </a:solidFill>
              </a:rPr>
              <a:t>elit</a:t>
            </a:r>
            <a:r>
              <a:rPr lang="en-US" noProof="0">
                <a:solidFill>
                  <a:srgbClr val="F17AA5"/>
                </a:solidFill>
              </a:rPr>
              <a:t>, </a:t>
            </a:r>
            <a:r>
              <a:rPr lang="en-US" noProof="0" err="1">
                <a:solidFill>
                  <a:srgbClr val="F17AA5"/>
                </a:solidFill>
              </a:rPr>
              <a:t>sed</a:t>
            </a:r>
            <a:r>
              <a:rPr lang="en-US" noProof="0">
                <a:solidFill>
                  <a:srgbClr val="F17AA5"/>
                </a:solidFill>
              </a:rPr>
              <a:t> do </a:t>
            </a:r>
            <a:r>
              <a:rPr lang="en-US" noProof="0" err="1">
                <a:solidFill>
                  <a:srgbClr val="F17AA5"/>
                </a:solidFill>
              </a:rPr>
              <a:t>eiusmod</a:t>
            </a:r>
            <a:r>
              <a:rPr lang="en-US" noProof="0">
                <a:solidFill>
                  <a:srgbClr val="F17AA5"/>
                </a:solidFill>
              </a:rPr>
              <a:t> </a:t>
            </a:r>
            <a:r>
              <a:rPr lang="en-US" noProof="0" err="1">
                <a:solidFill>
                  <a:srgbClr val="F17AA5"/>
                </a:solidFill>
              </a:rPr>
              <a:t>tempor</a:t>
            </a:r>
            <a:r>
              <a:rPr lang="en-US" noProof="0">
                <a:solidFill>
                  <a:srgbClr val="F17AA5"/>
                </a:solidFill>
              </a:rPr>
              <a:t> </a:t>
            </a:r>
            <a:r>
              <a:rPr lang="en-US" noProof="0" err="1">
                <a:solidFill>
                  <a:srgbClr val="F17AA5"/>
                </a:solidFill>
              </a:rPr>
              <a:t>incididunt</a:t>
            </a:r>
            <a:r>
              <a:rPr lang="en-US" noProof="0">
                <a:solidFill>
                  <a:srgbClr val="F17AA5"/>
                </a:solidFill>
              </a:rPr>
              <a:t> </a:t>
            </a:r>
            <a:r>
              <a:rPr lang="en-US" noProof="0" err="1">
                <a:solidFill>
                  <a:srgbClr val="F17AA5"/>
                </a:solidFill>
              </a:rPr>
              <a:t>ut</a:t>
            </a:r>
            <a:r>
              <a:rPr lang="en-US" noProof="0">
                <a:solidFill>
                  <a:srgbClr val="F17AA5"/>
                </a:solidFill>
              </a:rPr>
              <a:t> </a:t>
            </a:r>
            <a:r>
              <a:rPr lang="en-US" noProof="0" err="1">
                <a:solidFill>
                  <a:srgbClr val="F17AA5"/>
                </a:solidFill>
              </a:rPr>
              <a:t>labore</a:t>
            </a:r>
            <a:r>
              <a:rPr lang="en-US" noProof="0">
                <a:solidFill>
                  <a:srgbClr val="F17AA5"/>
                </a:solidFill>
              </a:rPr>
              <a:t> et </a:t>
            </a:r>
            <a:r>
              <a:rPr lang="en-US" noProof="0" err="1">
                <a:solidFill>
                  <a:srgbClr val="F17AA5"/>
                </a:solidFill>
              </a:rPr>
              <a:t>dolore</a:t>
            </a:r>
            <a:r>
              <a:rPr lang="en-US" noProof="0">
                <a:solidFill>
                  <a:srgbClr val="F17AA5"/>
                </a:solidFill>
              </a:rPr>
              <a:t> magna </a:t>
            </a:r>
            <a:r>
              <a:rPr lang="en-US" noProof="0" err="1">
                <a:solidFill>
                  <a:srgbClr val="F17AA5"/>
                </a:solidFill>
              </a:rPr>
              <a:t>aliqua</a:t>
            </a:r>
            <a:r>
              <a:rPr lang="en-US" noProof="0">
                <a:solidFill>
                  <a:srgbClr val="F17AA5"/>
                </a:solidFill>
              </a:rPr>
              <a:t>. </a:t>
            </a:r>
          </a:p>
        </p:txBody>
      </p:sp>
    </p:spTree>
    <p:extLst>
      <p:ext uri="{BB962C8B-B14F-4D97-AF65-F5344CB8AC3E}">
        <p14:creationId xmlns:p14="http://schemas.microsoft.com/office/powerpoint/2010/main" val="10377633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ackground 06 - TemplatesWise.co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idx="4294967295" hasCustomPrompt="1"/>
          </p:nvPr>
        </p:nvSpPr>
        <p:spPr>
          <a:xfrm>
            <a:off x="467544" y="349996"/>
            <a:ext cx="8219256" cy="857250"/>
          </a:xfrm>
        </p:spPr>
        <p:txBody>
          <a:bodyPr/>
          <a:lstStyle>
            <a:lvl1pPr>
              <a:defRPr/>
            </a:lvl1pPr>
          </a:lstStyle>
          <a:p>
            <a:r>
              <a:rPr lang="en-US" noProof="0">
                <a:solidFill>
                  <a:srgbClr val="F17AA5"/>
                </a:solidFill>
              </a:rPr>
              <a:t>Title</a:t>
            </a:r>
          </a:p>
        </p:txBody>
      </p:sp>
      <p:sp>
        <p:nvSpPr>
          <p:cNvPr id="7" name="Content Placeholder 2"/>
          <p:cNvSpPr>
            <a:spLocks noGrp="1"/>
          </p:cNvSpPr>
          <p:nvPr>
            <p:ph idx="4294967295" hasCustomPrompt="1"/>
          </p:nvPr>
        </p:nvSpPr>
        <p:spPr>
          <a:xfrm>
            <a:off x="467544" y="1344167"/>
            <a:ext cx="8219256" cy="3603847"/>
          </a:xfrm>
        </p:spPr>
        <p:txBody>
          <a:bodyPr/>
          <a:lstStyle>
            <a:lvl1pPr marL="0" indent="0" algn="ctr">
              <a:buNone/>
              <a:defRPr/>
            </a:lvl1pPr>
          </a:lstStyle>
          <a:p>
            <a:pPr lvl="0"/>
            <a:r>
              <a:rPr lang="en-US" noProof="0" err="1">
                <a:solidFill>
                  <a:srgbClr val="F17AA5"/>
                </a:solidFill>
              </a:rPr>
              <a:t>Lorem</a:t>
            </a:r>
            <a:r>
              <a:rPr lang="en-US" noProof="0">
                <a:solidFill>
                  <a:srgbClr val="F17AA5"/>
                </a:solidFill>
              </a:rPr>
              <a:t> </a:t>
            </a:r>
            <a:r>
              <a:rPr lang="en-US" noProof="0" err="1">
                <a:solidFill>
                  <a:srgbClr val="F17AA5"/>
                </a:solidFill>
              </a:rPr>
              <a:t>ipsum</a:t>
            </a:r>
            <a:r>
              <a:rPr lang="en-US" noProof="0">
                <a:solidFill>
                  <a:srgbClr val="F17AA5"/>
                </a:solidFill>
              </a:rPr>
              <a:t> dolor sit </a:t>
            </a:r>
            <a:r>
              <a:rPr lang="en-US" noProof="0" err="1">
                <a:solidFill>
                  <a:srgbClr val="F17AA5"/>
                </a:solidFill>
              </a:rPr>
              <a:t>amet</a:t>
            </a:r>
            <a:r>
              <a:rPr lang="en-US" noProof="0">
                <a:solidFill>
                  <a:srgbClr val="F17AA5"/>
                </a:solidFill>
              </a:rPr>
              <a:t>, </a:t>
            </a:r>
            <a:r>
              <a:rPr lang="en-US" noProof="0" err="1">
                <a:solidFill>
                  <a:srgbClr val="F17AA5"/>
                </a:solidFill>
              </a:rPr>
              <a:t>consectetur</a:t>
            </a:r>
            <a:r>
              <a:rPr lang="en-US" noProof="0">
                <a:solidFill>
                  <a:srgbClr val="F17AA5"/>
                </a:solidFill>
              </a:rPr>
              <a:t> </a:t>
            </a:r>
            <a:r>
              <a:rPr lang="en-US" noProof="0" err="1">
                <a:solidFill>
                  <a:srgbClr val="F17AA5"/>
                </a:solidFill>
              </a:rPr>
              <a:t>adipisicing</a:t>
            </a:r>
            <a:r>
              <a:rPr lang="en-US" noProof="0">
                <a:solidFill>
                  <a:srgbClr val="F17AA5"/>
                </a:solidFill>
              </a:rPr>
              <a:t> </a:t>
            </a:r>
            <a:r>
              <a:rPr lang="en-US" noProof="0" err="1">
                <a:solidFill>
                  <a:srgbClr val="F17AA5"/>
                </a:solidFill>
              </a:rPr>
              <a:t>elit</a:t>
            </a:r>
            <a:r>
              <a:rPr lang="en-US" noProof="0">
                <a:solidFill>
                  <a:srgbClr val="F17AA5"/>
                </a:solidFill>
              </a:rPr>
              <a:t>, </a:t>
            </a:r>
            <a:r>
              <a:rPr lang="en-US" noProof="0" err="1">
                <a:solidFill>
                  <a:srgbClr val="F17AA5"/>
                </a:solidFill>
              </a:rPr>
              <a:t>sed</a:t>
            </a:r>
            <a:r>
              <a:rPr lang="en-US" noProof="0">
                <a:solidFill>
                  <a:srgbClr val="F17AA5"/>
                </a:solidFill>
              </a:rPr>
              <a:t> do </a:t>
            </a:r>
            <a:r>
              <a:rPr lang="en-US" noProof="0" err="1">
                <a:solidFill>
                  <a:srgbClr val="F17AA5"/>
                </a:solidFill>
              </a:rPr>
              <a:t>eiusmod</a:t>
            </a:r>
            <a:r>
              <a:rPr lang="en-US" noProof="0">
                <a:solidFill>
                  <a:srgbClr val="F17AA5"/>
                </a:solidFill>
              </a:rPr>
              <a:t> </a:t>
            </a:r>
            <a:r>
              <a:rPr lang="en-US" noProof="0" err="1">
                <a:solidFill>
                  <a:srgbClr val="F17AA5"/>
                </a:solidFill>
              </a:rPr>
              <a:t>tempor</a:t>
            </a:r>
            <a:r>
              <a:rPr lang="en-US" noProof="0">
                <a:solidFill>
                  <a:srgbClr val="F17AA5"/>
                </a:solidFill>
              </a:rPr>
              <a:t> </a:t>
            </a:r>
            <a:r>
              <a:rPr lang="en-US" noProof="0" err="1">
                <a:solidFill>
                  <a:srgbClr val="F17AA5"/>
                </a:solidFill>
              </a:rPr>
              <a:t>incididunt</a:t>
            </a:r>
            <a:r>
              <a:rPr lang="en-US" noProof="0">
                <a:solidFill>
                  <a:srgbClr val="F17AA5"/>
                </a:solidFill>
              </a:rPr>
              <a:t> </a:t>
            </a:r>
            <a:r>
              <a:rPr lang="en-US" noProof="0" err="1">
                <a:solidFill>
                  <a:srgbClr val="F17AA5"/>
                </a:solidFill>
              </a:rPr>
              <a:t>ut</a:t>
            </a:r>
            <a:r>
              <a:rPr lang="en-US" noProof="0">
                <a:solidFill>
                  <a:srgbClr val="F17AA5"/>
                </a:solidFill>
              </a:rPr>
              <a:t> </a:t>
            </a:r>
            <a:r>
              <a:rPr lang="en-US" noProof="0" err="1">
                <a:solidFill>
                  <a:srgbClr val="F17AA5"/>
                </a:solidFill>
              </a:rPr>
              <a:t>labore</a:t>
            </a:r>
            <a:r>
              <a:rPr lang="en-US" noProof="0">
                <a:solidFill>
                  <a:srgbClr val="F17AA5"/>
                </a:solidFill>
              </a:rPr>
              <a:t> et </a:t>
            </a:r>
            <a:r>
              <a:rPr lang="en-US" noProof="0" err="1">
                <a:solidFill>
                  <a:srgbClr val="F17AA5"/>
                </a:solidFill>
              </a:rPr>
              <a:t>dolore</a:t>
            </a:r>
            <a:r>
              <a:rPr lang="en-US" noProof="0">
                <a:solidFill>
                  <a:srgbClr val="F17AA5"/>
                </a:solidFill>
              </a:rPr>
              <a:t> magna </a:t>
            </a:r>
            <a:r>
              <a:rPr lang="en-US" noProof="0" err="1">
                <a:solidFill>
                  <a:srgbClr val="F17AA5"/>
                </a:solidFill>
              </a:rPr>
              <a:t>aliqua</a:t>
            </a:r>
            <a:r>
              <a:rPr lang="en-US" noProof="0">
                <a:solidFill>
                  <a:srgbClr val="F17AA5"/>
                </a:solidFill>
              </a:rPr>
              <a:t>. </a:t>
            </a:r>
          </a:p>
        </p:txBody>
      </p:sp>
    </p:spTree>
    <p:extLst>
      <p:ext uri="{BB962C8B-B14F-4D97-AF65-F5344CB8AC3E}">
        <p14:creationId xmlns:p14="http://schemas.microsoft.com/office/powerpoint/2010/main" val="7617852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ackground 05- TemplatesWise.com">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title" idx="4294967295" hasCustomPrompt="1"/>
          </p:nvPr>
        </p:nvSpPr>
        <p:spPr>
          <a:xfrm>
            <a:off x="467544" y="349996"/>
            <a:ext cx="8219256" cy="857250"/>
          </a:xfrm>
        </p:spPr>
        <p:txBody>
          <a:bodyPr/>
          <a:lstStyle>
            <a:lvl1pPr>
              <a:defRPr/>
            </a:lvl1pPr>
          </a:lstStyle>
          <a:p>
            <a:r>
              <a:rPr lang="en-US" noProof="0">
                <a:solidFill>
                  <a:srgbClr val="F17AA5"/>
                </a:solidFill>
              </a:rPr>
              <a:t>Title</a:t>
            </a:r>
          </a:p>
        </p:txBody>
      </p:sp>
      <p:sp>
        <p:nvSpPr>
          <p:cNvPr id="5" name="Content Placeholder 2"/>
          <p:cNvSpPr>
            <a:spLocks noGrp="1"/>
          </p:cNvSpPr>
          <p:nvPr>
            <p:ph idx="4294967295" hasCustomPrompt="1"/>
          </p:nvPr>
        </p:nvSpPr>
        <p:spPr>
          <a:xfrm>
            <a:off x="467544" y="1344167"/>
            <a:ext cx="8219256" cy="3603847"/>
          </a:xfrm>
        </p:spPr>
        <p:txBody>
          <a:bodyPr/>
          <a:lstStyle>
            <a:lvl1pPr marL="0" indent="0" algn="ctr">
              <a:buNone/>
              <a:defRPr/>
            </a:lvl1pPr>
          </a:lstStyle>
          <a:p>
            <a:pPr lvl="0"/>
            <a:r>
              <a:rPr lang="en-US" noProof="0" err="1">
                <a:solidFill>
                  <a:srgbClr val="F17AA5"/>
                </a:solidFill>
              </a:rPr>
              <a:t>Lorem</a:t>
            </a:r>
            <a:r>
              <a:rPr lang="en-US" noProof="0">
                <a:solidFill>
                  <a:srgbClr val="F17AA5"/>
                </a:solidFill>
              </a:rPr>
              <a:t> </a:t>
            </a:r>
            <a:r>
              <a:rPr lang="en-US" noProof="0" err="1">
                <a:solidFill>
                  <a:srgbClr val="F17AA5"/>
                </a:solidFill>
              </a:rPr>
              <a:t>ipsum</a:t>
            </a:r>
            <a:r>
              <a:rPr lang="en-US" noProof="0">
                <a:solidFill>
                  <a:srgbClr val="F17AA5"/>
                </a:solidFill>
              </a:rPr>
              <a:t> dolor sit </a:t>
            </a:r>
            <a:r>
              <a:rPr lang="en-US" noProof="0" err="1">
                <a:solidFill>
                  <a:srgbClr val="F17AA5"/>
                </a:solidFill>
              </a:rPr>
              <a:t>amet</a:t>
            </a:r>
            <a:r>
              <a:rPr lang="en-US" noProof="0">
                <a:solidFill>
                  <a:srgbClr val="F17AA5"/>
                </a:solidFill>
              </a:rPr>
              <a:t>, </a:t>
            </a:r>
            <a:r>
              <a:rPr lang="en-US" noProof="0" err="1">
                <a:solidFill>
                  <a:srgbClr val="F17AA5"/>
                </a:solidFill>
              </a:rPr>
              <a:t>consectetur</a:t>
            </a:r>
            <a:r>
              <a:rPr lang="en-US" noProof="0">
                <a:solidFill>
                  <a:srgbClr val="F17AA5"/>
                </a:solidFill>
              </a:rPr>
              <a:t> </a:t>
            </a:r>
            <a:r>
              <a:rPr lang="en-US" noProof="0" err="1">
                <a:solidFill>
                  <a:srgbClr val="F17AA5"/>
                </a:solidFill>
              </a:rPr>
              <a:t>adipisicing</a:t>
            </a:r>
            <a:r>
              <a:rPr lang="en-US" noProof="0">
                <a:solidFill>
                  <a:srgbClr val="F17AA5"/>
                </a:solidFill>
              </a:rPr>
              <a:t> </a:t>
            </a:r>
            <a:r>
              <a:rPr lang="en-US" noProof="0" err="1">
                <a:solidFill>
                  <a:srgbClr val="F17AA5"/>
                </a:solidFill>
              </a:rPr>
              <a:t>elit</a:t>
            </a:r>
            <a:r>
              <a:rPr lang="en-US" noProof="0">
                <a:solidFill>
                  <a:srgbClr val="F17AA5"/>
                </a:solidFill>
              </a:rPr>
              <a:t>, </a:t>
            </a:r>
            <a:r>
              <a:rPr lang="en-US" noProof="0" err="1">
                <a:solidFill>
                  <a:srgbClr val="F17AA5"/>
                </a:solidFill>
              </a:rPr>
              <a:t>sed</a:t>
            </a:r>
            <a:r>
              <a:rPr lang="en-US" noProof="0">
                <a:solidFill>
                  <a:srgbClr val="F17AA5"/>
                </a:solidFill>
              </a:rPr>
              <a:t> do </a:t>
            </a:r>
            <a:r>
              <a:rPr lang="en-US" noProof="0" err="1">
                <a:solidFill>
                  <a:srgbClr val="F17AA5"/>
                </a:solidFill>
              </a:rPr>
              <a:t>eiusmod</a:t>
            </a:r>
            <a:r>
              <a:rPr lang="en-US" noProof="0">
                <a:solidFill>
                  <a:srgbClr val="F17AA5"/>
                </a:solidFill>
              </a:rPr>
              <a:t> </a:t>
            </a:r>
            <a:r>
              <a:rPr lang="en-US" noProof="0" err="1">
                <a:solidFill>
                  <a:srgbClr val="F17AA5"/>
                </a:solidFill>
              </a:rPr>
              <a:t>tempor</a:t>
            </a:r>
            <a:r>
              <a:rPr lang="en-US" noProof="0">
                <a:solidFill>
                  <a:srgbClr val="F17AA5"/>
                </a:solidFill>
              </a:rPr>
              <a:t> </a:t>
            </a:r>
            <a:r>
              <a:rPr lang="en-US" noProof="0" err="1">
                <a:solidFill>
                  <a:srgbClr val="F17AA5"/>
                </a:solidFill>
              </a:rPr>
              <a:t>incididunt</a:t>
            </a:r>
            <a:r>
              <a:rPr lang="en-US" noProof="0">
                <a:solidFill>
                  <a:srgbClr val="F17AA5"/>
                </a:solidFill>
              </a:rPr>
              <a:t> </a:t>
            </a:r>
            <a:r>
              <a:rPr lang="en-US" noProof="0" err="1">
                <a:solidFill>
                  <a:srgbClr val="F17AA5"/>
                </a:solidFill>
              </a:rPr>
              <a:t>ut</a:t>
            </a:r>
            <a:r>
              <a:rPr lang="en-US" noProof="0">
                <a:solidFill>
                  <a:srgbClr val="F17AA5"/>
                </a:solidFill>
              </a:rPr>
              <a:t> </a:t>
            </a:r>
            <a:r>
              <a:rPr lang="en-US" noProof="0" err="1">
                <a:solidFill>
                  <a:srgbClr val="F17AA5"/>
                </a:solidFill>
              </a:rPr>
              <a:t>labore</a:t>
            </a:r>
            <a:r>
              <a:rPr lang="en-US" noProof="0">
                <a:solidFill>
                  <a:srgbClr val="F17AA5"/>
                </a:solidFill>
              </a:rPr>
              <a:t> et </a:t>
            </a:r>
            <a:r>
              <a:rPr lang="en-US" noProof="0" err="1">
                <a:solidFill>
                  <a:srgbClr val="F17AA5"/>
                </a:solidFill>
              </a:rPr>
              <a:t>dolore</a:t>
            </a:r>
            <a:r>
              <a:rPr lang="en-US" noProof="0">
                <a:solidFill>
                  <a:srgbClr val="F17AA5"/>
                </a:solidFill>
              </a:rPr>
              <a:t> magna </a:t>
            </a:r>
            <a:r>
              <a:rPr lang="en-US" noProof="0" err="1">
                <a:solidFill>
                  <a:srgbClr val="F17AA5"/>
                </a:solidFill>
              </a:rPr>
              <a:t>aliqua</a:t>
            </a:r>
            <a:r>
              <a:rPr lang="en-US" noProof="0">
                <a:solidFill>
                  <a:srgbClr val="F17AA5"/>
                </a:solidFill>
              </a:rPr>
              <a:t>. </a:t>
            </a:r>
          </a:p>
        </p:txBody>
      </p:sp>
    </p:spTree>
    <p:extLst>
      <p:ext uri="{BB962C8B-B14F-4D97-AF65-F5344CB8AC3E}">
        <p14:creationId xmlns:p14="http://schemas.microsoft.com/office/powerpoint/2010/main" val="22730151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endParaRPr lang="fr-CA"/>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r-CA"/>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87C5402-DAC4-439D-9EB7-34312664E17C}" type="datetimeFigureOut">
              <a:rPr lang="fr-CA" smtClean="0"/>
              <a:t>2023-07-27</a:t>
            </a:fld>
            <a:endParaRPr lang="fr-CA"/>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CA"/>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FDC475C-6FAB-4372-901B-500EBB835D84}" type="slidenum">
              <a:rPr lang="fr-CA" smtClean="0"/>
              <a:t>‹#›</a:t>
            </a:fld>
            <a:endParaRPr lang="fr-CA"/>
          </a:p>
        </p:txBody>
      </p:sp>
    </p:spTree>
    <p:extLst>
      <p:ext uri="{BB962C8B-B14F-4D97-AF65-F5344CB8AC3E}">
        <p14:creationId xmlns:p14="http://schemas.microsoft.com/office/powerpoint/2010/main" val="32585291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3" r:id="rId4"/>
  </p:sldLayoutIdLst>
  <p:txStyles>
    <p:titleStyle>
      <a:lvl1pPr algn="ctr" defTabSz="914400" rtl="0" eaLnBrk="1" latinLnBrk="0" hangingPunct="1">
        <a:spcBef>
          <a:spcPct val="0"/>
        </a:spcBef>
        <a:buNone/>
        <a:defRPr sz="4400" kern="1200">
          <a:solidFill>
            <a:srgbClr val="F17AA5"/>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rgbClr val="F17AA5"/>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rgbClr val="F17AA5"/>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rgbClr val="F17AA5"/>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rgbClr val="F17AA5"/>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rgbClr val="F17AA5"/>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www.tofutti.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04800" y="564034"/>
            <a:ext cx="8350250" cy="764133"/>
          </a:xfrm>
        </p:spPr>
        <p:txBody>
          <a:bodyPr>
            <a:noAutofit/>
          </a:bodyPr>
          <a:lstStyle/>
          <a:p>
            <a:r>
              <a:rPr lang="en-US" sz="2800" b="1" i="1" u="sng" dirty="0">
                <a:ea typeface="+mj-lt"/>
                <a:cs typeface="+mj-lt"/>
              </a:rPr>
              <a:t>Case Study on Forecasting Stock Prices for Industrial Production- Frozen food , Ice Cream and Desserts in US</a:t>
            </a:r>
            <a:endParaRPr lang="en-US" sz="2800" b="1" i="1" u="sng" dirty="0">
              <a:cs typeface="Calibri"/>
            </a:endParaRPr>
          </a:p>
        </p:txBody>
      </p:sp>
    </p:spTree>
    <p:extLst>
      <p:ext uri="{BB962C8B-B14F-4D97-AF65-F5344CB8AC3E}">
        <p14:creationId xmlns:p14="http://schemas.microsoft.com/office/powerpoint/2010/main" val="8437467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BFFA90-7E57-485F-890B-E89F2CC0C82C}"/>
              </a:ext>
            </a:extLst>
          </p:cNvPr>
          <p:cNvSpPr>
            <a:spLocks noGrp="1"/>
          </p:cNvSpPr>
          <p:nvPr>
            <p:ph type="title" idx="4294967295"/>
          </p:nvPr>
        </p:nvSpPr>
        <p:spPr/>
        <p:txBody>
          <a:bodyPr>
            <a:normAutofit/>
          </a:bodyPr>
          <a:lstStyle/>
          <a:p>
            <a:r>
              <a:rPr lang="en-US" sz="4000" b="1" u="sng" dirty="0">
                <a:cs typeface="Calibri"/>
              </a:rPr>
              <a:t>LSTM</a:t>
            </a:r>
          </a:p>
        </p:txBody>
      </p:sp>
      <p:sp>
        <p:nvSpPr>
          <p:cNvPr id="3" name="TextBox 2">
            <a:extLst>
              <a:ext uri="{FF2B5EF4-FFF2-40B4-BE49-F238E27FC236}">
                <a16:creationId xmlns:a16="http://schemas.microsoft.com/office/drawing/2014/main" id="{9644F308-D16D-4EA2-AAD9-3517DA543D9E}"/>
              </a:ext>
            </a:extLst>
          </p:cNvPr>
          <p:cNvSpPr txBox="1"/>
          <p:nvPr/>
        </p:nvSpPr>
        <p:spPr>
          <a:xfrm>
            <a:off x="763438" y="1146235"/>
            <a:ext cx="7746520" cy="10772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600">
                <a:solidFill>
                  <a:schemeClr val="accent6">
                    <a:lumMod val="50000"/>
                  </a:schemeClr>
                </a:solidFill>
              </a:rPr>
              <a:t>Long short-term memory (LSTM) is an artificial recurrent neural network architecture used in the field of deep learning, taking entire sequence of dataset.</a:t>
            </a:r>
            <a:endParaRPr lang="en-US" sz="1600">
              <a:solidFill>
                <a:schemeClr val="accent6">
                  <a:lumMod val="50000"/>
                </a:schemeClr>
              </a:solidFill>
              <a:cs typeface="Calibri"/>
            </a:endParaRPr>
          </a:p>
          <a:p>
            <a:pPr marL="285750" indent="-285750">
              <a:buFont typeface="Arial"/>
              <a:buChar char="•"/>
            </a:pPr>
            <a:r>
              <a:rPr lang="en-US" sz="1600">
                <a:solidFill>
                  <a:schemeClr val="accent6">
                    <a:lumMod val="50000"/>
                  </a:schemeClr>
                </a:solidFill>
              </a:rPr>
              <a:t> LSTM networks are well-suited for classifying, processing and making predictions based on time-series data. </a:t>
            </a:r>
            <a:endParaRPr lang="en-US" sz="1600">
              <a:solidFill>
                <a:schemeClr val="accent6">
                  <a:lumMod val="50000"/>
                </a:schemeClr>
              </a:solidFill>
              <a:cs typeface="Calibri"/>
            </a:endParaRPr>
          </a:p>
        </p:txBody>
      </p:sp>
      <p:pic>
        <p:nvPicPr>
          <p:cNvPr id="4" name="Picture 4" descr="Graphical user interface, chart&#10;&#10;Description automatically generated">
            <a:extLst>
              <a:ext uri="{FF2B5EF4-FFF2-40B4-BE49-F238E27FC236}">
                <a16:creationId xmlns:a16="http://schemas.microsoft.com/office/drawing/2014/main" id="{5E6DB8CD-3592-4A95-9319-BDD600D367D6}"/>
              </a:ext>
            </a:extLst>
          </p:cNvPr>
          <p:cNvPicPr>
            <a:picLocks noChangeAspect="1"/>
          </p:cNvPicPr>
          <p:nvPr/>
        </p:nvPicPr>
        <p:blipFill rotWithShape="1">
          <a:blip r:embed="rId2"/>
          <a:srcRect l="23733" t="20853" r="21067" b="21801"/>
          <a:stretch/>
        </p:blipFill>
        <p:spPr>
          <a:xfrm>
            <a:off x="530652" y="2295025"/>
            <a:ext cx="4042038" cy="2342935"/>
          </a:xfrm>
          <a:prstGeom prst="rect">
            <a:avLst/>
          </a:prstGeom>
        </p:spPr>
      </p:pic>
      <p:pic>
        <p:nvPicPr>
          <p:cNvPr id="5" name="Picture 5" descr="Graphical user interface, chart, histogram&#10;&#10;Description automatically generated">
            <a:extLst>
              <a:ext uri="{FF2B5EF4-FFF2-40B4-BE49-F238E27FC236}">
                <a16:creationId xmlns:a16="http://schemas.microsoft.com/office/drawing/2014/main" id="{F6BCBEB0-00C4-41F3-A78E-D2DDA9189929}"/>
              </a:ext>
            </a:extLst>
          </p:cNvPr>
          <p:cNvPicPr>
            <a:picLocks noChangeAspect="1"/>
          </p:cNvPicPr>
          <p:nvPr/>
        </p:nvPicPr>
        <p:blipFill rotWithShape="1">
          <a:blip r:embed="rId3"/>
          <a:srcRect l="17333" t="16114" r="19733" b="10426"/>
          <a:stretch/>
        </p:blipFill>
        <p:spPr>
          <a:xfrm>
            <a:off x="4974432" y="2303953"/>
            <a:ext cx="3536139" cy="2320482"/>
          </a:xfrm>
          <a:prstGeom prst="rect">
            <a:avLst/>
          </a:prstGeom>
        </p:spPr>
      </p:pic>
    </p:spTree>
    <p:extLst>
      <p:ext uri="{BB962C8B-B14F-4D97-AF65-F5344CB8AC3E}">
        <p14:creationId xmlns:p14="http://schemas.microsoft.com/office/powerpoint/2010/main" val="18331681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EA0339-CAAA-44D6-BF83-1435B0047693}"/>
              </a:ext>
            </a:extLst>
          </p:cNvPr>
          <p:cNvSpPr>
            <a:spLocks noGrp="1"/>
          </p:cNvSpPr>
          <p:nvPr>
            <p:ph type="title" idx="4294967295"/>
          </p:nvPr>
        </p:nvSpPr>
        <p:spPr/>
        <p:txBody>
          <a:bodyPr>
            <a:normAutofit/>
          </a:bodyPr>
          <a:lstStyle/>
          <a:p>
            <a:r>
              <a:rPr lang="en-US" sz="3600" b="1" u="sng">
                <a:cs typeface="Calibri"/>
              </a:rPr>
              <a:t>Conclusion</a:t>
            </a:r>
            <a:endParaRPr lang="en-US" sz="3600" b="1" u="sng"/>
          </a:p>
        </p:txBody>
      </p:sp>
      <p:sp>
        <p:nvSpPr>
          <p:cNvPr id="3" name="Content Placeholder 2">
            <a:extLst>
              <a:ext uri="{FF2B5EF4-FFF2-40B4-BE49-F238E27FC236}">
                <a16:creationId xmlns:a16="http://schemas.microsoft.com/office/drawing/2014/main" id="{CF616E41-096F-42E7-9F2C-734D668B5169}"/>
              </a:ext>
            </a:extLst>
          </p:cNvPr>
          <p:cNvSpPr>
            <a:spLocks noGrp="1"/>
          </p:cNvSpPr>
          <p:nvPr>
            <p:ph idx="4294967295"/>
          </p:nvPr>
        </p:nvSpPr>
        <p:spPr/>
        <p:txBody>
          <a:bodyPr vert="horz" lIns="91440" tIns="45720" rIns="91440" bIns="45720" rtlCol="0" anchor="t">
            <a:normAutofit/>
          </a:bodyPr>
          <a:lstStyle/>
          <a:p>
            <a:r>
              <a:rPr lang="en-US" sz="1400" dirty="0">
                <a:solidFill>
                  <a:schemeClr val="accent6">
                    <a:lumMod val="50000"/>
                  </a:schemeClr>
                </a:solidFill>
                <a:cs typeface="Calibri"/>
              </a:rPr>
              <a:t>After studying all the forecasting techniques and their graphs we can conclude that the stock base looks promising as it was rising in the past few years, although overall it got affected last year showing downfall around the month of Jan 2020. </a:t>
            </a:r>
          </a:p>
          <a:p>
            <a:r>
              <a:rPr lang="en-US" sz="1400" dirty="0">
                <a:solidFill>
                  <a:schemeClr val="accent6">
                    <a:lumMod val="50000"/>
                  </a:schemeClr>
                </a:solidFill>
                <a:cs typeface="Calibri"/>
              </a:rPr>
              <a:t>This shows Covid did affect businesses, not just a few industries but major industries like dairy, frozen and dessert industries also came to an edge. Nevertheless, becoming a dairy free and health-conscious brand it may be easy to attractive sensitive customers in these times. </a:t>
            </a:r>
          </a:p>
          <a:p>
            <a:r>
              <a:rPr lang="en-US" sz="1400" dirty="0">
                <a:solidFill>
                  <a:schemeClr val="accent6">
                    <a:lumMod val="50000"/>
                  </a:schemeClr>
                </a:solidFill>
                <a:cs typeface="Calibri"/>
              </a:rPr>
              <a:t>According to investors in March,2020 the stock price fell to $1.36 when Coronavirus reached Pandemic status, recently TOFB shares have increased by 102.2% now closing at $2.750, which makes us realize that people are being health conscious diverted towards a healthy lifestyle. </a:t>
            </a:r>
            <a:endParaRPr lang="en-US" dirty="0">
              <a:solidFill>
                <a:schemeClr val="accent6">
                  <a:lumMod val="50000"/>
                </a:schemeClr>
              </a:solidFill>
              <a:cs typeface="Calibri"/>
            </a:endParaRPr>
          </a:p>
          <a:p>
            <a:endParaRPr lang="en-US" sz="1400">
              <a:solidFill>
                <a:srgbClr val="984807"/>
              </a:solidFill>
              <a:cs typeface="Calibri"/>
            </a:endParaRPr>
          </a:p>
          <a:p>
            <a:endParaRPr lang="en-US" sz="2000">
              <a:cs typeface="Calibri"/>
            </a:endParaRPr>
          </a:p>
          <a:p>
            <a:pPr>
              <a:buFont typeface="Wingdings" pitchFamily="34" charset="0"/>
              <a:buChar char="Ø"/>
            </a:pPr>
            <a:endParaRPr lang="en-US" sz="2000">
              <a:solidFill>
                <a:schemeClr val="accent6">
                  <a:lumMod val="50000"/>
                </a:schemeClr>
              </a:solidFill>
              <a:cs typeface="Calibri"/>
            </a:endParaRPr>
          </a:p>
        </p:txBody>
      </p:sp>
      <p:pic>
        <p:nvPicPr>
          <p:cNvPr id="5" name="Picture 5" descr="Graphical user interface, application&#10;&#10;Description automatically generated">
            <a:extLst>
              <a:ext uri="{FF2B5EF4-FFF2-40B4-BE49-F238E27FC236}">
                <a16:creationId xmlns:a16="http://schemas.microsoft.com/office/drawing/2014/main" id="{59CFC728-DE02-4A3D-9494-C347E293DFE2}"/>
              </a:ext>
            </a:extLst>
          </p:cNvPr>
          <p:cNvPicPr>
            <a:picLocks noChangeAspect="1"/>
          </p:cNvPicPr>
          <p:nvPr/>
        </p:nvPicPr>
        <p:blipFill rotWithShape="1">
          <a:blip r:embed="rId2"/>
          <a:srcRect l="23200" t="44550" r="43200" b="13270"/>
          <a:stretch/>
        </p:blipFill>
        <p:spPr>
          <a:xfrm>
            <a:off x="4438651" y="3558687"/>
            <a:ext cx="2665523" cy="1537420"/>
          </a:xfrm>
          <a:prstGeom prst="rect">
            <a:avLst/>
          </a:prstGeom>
        </p:spPr>
      </p:pic>
      <p:pic>
        <p:nvPicPr>
          <p:cNvPr id="6" name="Picture 6" descr="Graphical user interface, application&#10;&#10;Description automatically generated">
            <a:extLst>
              <a:ext uri="{FF2B5EF4-FFF2-40B4-BE49-F238E27FC236}">
                <a16:creationId xmlns:a16="http://schemas.microsoft.com/office/drawing/2014/main" id="{F030A58E-7716-48A7-BD75-F992C19CFCA6}"/>
              </a:ext>
            </a:extLst>
          </p:cNvPr>
          <p:cNvPicPr>
            <a:picLocks noChangeAspect="1"/>
          </p:cNvPicPr>
          <p:nvPr/>
        </p:nvPicPr>
        <p:blipFill rotWithShape="1">
          <a:blip r:embed="rId3"/>
          <a:srcRect l="25600" t="42180" r="46133" b="24645"/>
          <a:stretch/>
        </p:blipFill>
        <p:spPr>
          <a:xfrm>
            <a:off x="189037" y="3690570"/>
            <a:ext cx="1654643" cy="1090741"/>
          </a:xfrm>
          <a:prstGeom prst="rect">
            <a:avLst/>
          </a:prstGeom>
        </p:spPr>
      </p:pic>
    </p:spTree>
    <p:extLst>
      <p:ext uri="{BB962C8B-B14F-4D97-AF65-F5344CB8AC3E}">
        <p14:creationId xmlns:p14="http://schemas.microsoft.com/office/powerpoint/2010/main" val="29950463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437012-2CB2-4C30-9FF8-A2A9F678C78C}"/>
              </a:ext>
            </a:extLst>
          </p:cNvPr>
          <p:cNvSpPr>
            <a:spLocks noGrp="1"/>
          </p:cNvSpPr>
          <p:nvPr>
            <p:ph type="ctrTitle"/>
          </p:nvPr>
        </p:nvSpPr>
        <p:spPr/>
        <p:txBody>
          <a:bodyPr/>
          <a:lstStyle/>
          <a:p>
            <a:r>
              <a:rPr lang="en-US">
                <a:cs typeface="Calibri"/>
              </a:rPr>
              <a:t>Thank You</a:t>
            </a:r>
            <a:endParaRPr lang="en-US"/>
          </a:p>
        </p:txBody>
      </p:sp>
    </p:spTree>
    <p:extLst>
      <p:ext uri="{BB962C8B-B14F-4D97-AF65-F5344CB8AC3E}">
        <p14:creationId xmlns:p14="http://schemas.microsoft.com/office/powerpoint/2010/main" val="464777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7648B-75EA-42C9-B052-D900544AAD6C}"/>
              </a:ext>
            </a:extLst>
          </p:cNvPr>
          <p:cNvSpPr>
            <a:spLocks noGrp="1"/>
          </p:cNvSpPr>
          <p:nvPr>
            <p:ph type="title" idx="4294967295"/>
          </p:nvPr>
        </p:nvSpPr>
        <p:spPr/>
        <p:txBody>
          <a:bodyPr>
            <a:normAutofit/>
          </a:bodyPr>
          <a:lstStyle/>
          <a:p>
            <a:r>
              <a:rPr lang="en-US" sz="3500" b="1">
                <a:ea typeface="+mj-lt"/>
                <a:cs typeface="+mj-lt"/>
              </a:rPr>
              <a:t>INTRODUCTION</a:t>
            </a:r>
            <a:endParaRPr lang="en-US" sz="3500" b="1"/>
          </a:p>
        </p:txBody>
      </p:sp>
      <p:sp>
        <p:nvSpPr>
          <p:cNvPr id="3" name="Content Placeholder 2">
            <a:extLst>
              <a:ext uri="{FF2B5EF4-FFF2-40B4-BE49-F238E27FC236}">
                <a16:creationId xmlns:a16="http://schemas.microsoft.com/office/drawing/2014/main" id="{A20B43DA-B31A-435F-9BC2-DABFE0B186F7}"/>
              </a:ext>
            </a:extLst>
          </p:cNvPr>
          <p:cNvSpPr>
            <a:spLocks noGrp="1"/>
          </p:cNvSpPr>
          <p:nvPr>
            <p:ph idx="4294967295"/>
          </p:nvPr>
        </p:nvSpPr>
        <p:spPr/>
        <p:txBody>
          <a:bodyPr vert="horz" lIns="91440" tIns="45720" rIns="91440" bIns="45720" rtlCol="0" anchor="t">
            <a:noAutofit/>
          </a:bodyPr>
          <a:lstStyle/>
          <a:p>
            <a:endParaRPr lang="en-US" sz="1800">
              <a:ea typeface="+mn-lt"/>
              <a:cs typeface="+mn-lt"/>
            </a:endParaRPr>
          </a:p>
          <a:p>
            <a:endParaRPr lang="en-US" sz="1800">
              <a:ea typeface="+mn-lt"/>
              <a:cs typeface="+mn-lt"/>
            </a:endParaRPr>
          </a:p>
          <a:p>
            <a:pPr marL="2171700" lvl="5">
              <a:buNone/>
            </a:pPr>
            <a:r>
              <a:rPr lang="en-US" sz="1500">
                <a:solidFill>
                  <a:schemeClr val="accent6">
                    <a:lumMod val="50000"/>
                  </a:schemeClr>
                </a:solidFill>
                <a:ea typeface="+mn-lt"/>
                <a:cs typeface="+mn-lt"/>
              </a:rPr>
              <a:t>     Ice cream is a sweetened frozen food, commonly made of milk fat, milk protein, cream, and is flavored using sweeteners such as sugar, or sugar alternatives, and toppings such as cocoa or vanilla.  Ice cream itself forms about 60 percent of the frozen dessert market, alongside confectionary items, frozen yogurt and candies. This case study revolves around the demand for Ice cream in US. At start of 2020 there was a crisis of supply and demand. Due to pandemic certain items were in high demand. We will look how the demand for ice cream was in this period.</a:t>
            </a:r>
          </a:p>
          <a:p>
            <a:pPr marL="2171700" lvl="5">
              <a:buNone/>
            </a:pPr>
            <a:endParaRPr lang="en-US" sz="1500">
              <a:solidFill>
                <a:schemeClr val="accent6">
                  <a:lumMod val="50000"/>
                </a:schemeClr>
              </a:solidFill>
              <a:cs typeface="Calibri"/>
            </a:endParaRPr>
          </a:p>
        </p:txBody>
      </p:sp>
      <p:pic>
        <p:nvPicPr>
          <p:cNvPr id="4" name="Picture 4" descr="Graphical user interface, website&#10;&#10;Description automatically generated">
            <a:extLst>
              <a:ext uri="{FF2B5EF4-FFF2-40B4-BE49-F238E27FC236}">
                <a16:creationId xmlns:a16="http://schemas.microsoft.com/office/drawing/2014/main" id="{C7B448D0-2A53-4596-B2D9-9953E40B015D}"/>
              </a:ext>
            </a:extLst>
          </p:cNvPr>
          <p:cNvPicPr>
            <a:picLocks noChangeAspect="1"/>
          </p:cNvPicPr>
          <p:nvPr/>
        </p:nvPicPr>
        <p:blipFill rotWithShape="1">
          <a:blip r:embed="rId2"/>
          <a:srcRect l="62720" t="16518" r="7557" b="29018"/>
          <a:stretch/>
        </p:blipFill>
        <p:spPr>
          <a:xfrm>
            <a:off x="6165475" y="-1680"/>
            <a:ext cx="1680885" cy="1746289"/>
          </a:xfrm>
          <a:prstGeom prst="rect">
            <a:avLst/>
          </a:prstGeom>
        </p:spPr>
      </p:pic>
      <p:pic>
        <p:nvPicPr>
          <p:cNvPr id="5" name="Picture 5" descr="Graphical user interface, website&#10;&#10;Description automatically generated">
            <a:extLst>
              <a:ext uri="{FF2B5EF4-FFF2-40B4-BE49-F238E27FC236}">
                <a16:creationId xmlns:a16="http://schemas.microsoft.com/office/drawing/2014/main" id="{9C6A7676-B95F-45FA-BD13-9BF3D2CE3D23}"/>
              </a:ext>
            </a:extLst>
          </p:cNvPr>
          <p:cNvPicPr>
            <a:picLocks noChangeAspect="1"/>
          </p:cNvPicPr>
          <p:nvPr/>
        </p:nvPicPr>
        <p:blipFill rotWithShape="1">
          <a:blip r:embed="rId3"/>
          <a:srcRect l="70532" t="18453" r="14585" b="54917"/>
          <a:stretch/>
        </p:blipFill>
        <p:spPr>
          <a:xfrm>
            <a:off x="7032813" y="3521449"/>
            <a:ext cx="1675149" cy="1620211"/>
          </a:xfrm>
          <a:prstGeom prst="rect">
            <a:avLst/>
          </a:prstGeom>
        </p:spPr>
      </p:pic>
    </p:spTree>
    <p:extLst>
      <p:ext uri="{BB962C8B-B14F-4D97-AF65-F5344CB8AC3E}">
        <p14:creationId xmlns:p14="http://schemas.microsoft.com/office/powerpoint/2010/main" val="3324274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05CA4-AA9D-4E48-A653-D1712790B8D2}"/>
              </a:ext>
            </a:extLst>
          </p:cNvPr>
          <p:cNvSpPr>
            <a:spLocks noGrp="1"/>
          </p:cNvSpPr>
          <p:nvPr>
            <p:ph type="title" idx="4294967295"/>
          </p:nvPr>
        </p:nvSpPr>
        <p:spPr>
          <a:xfrm>
            <a:off x="1270747" y="165638"/>
            <a:ext cx="8229600" cy="857250"/>
          </a:xfrm>
        </p:spPr>
        <p:txBody>
          <a:bodyPr/>
          <a:lstStyle/>
          <a:p>
            <a:r>
              <a:rPr lang="en-CA" b="1" u="sng" dirty="0"/>
              <a:t>TOFUTTI BRANDS INC.</a:t>
            </a:r>
          </a:p>
        </p:txBody>
      </p:sp>
      <p:sp>
        <p:nvSpPr>
          <p:cNvPr id="3" name="Content Placeholder 2">
            <a:extLst>
              <a:ext uri="{FF2B5EF4-FFF2-40B4-BE49-F238E27FC236}">
                <a16:creationId xmlns:a16="http://schemas.microsoft.com/office/drawing/2014/main" id="{D07B03A6-4AED-4474-9B35-F164CD9D3A70}"/>
              </a:ext>
            </a:extLst>
          </p:cNvPr>
          <p:cNvSpPr>
            <a:spLocks noGrp="1"/>
          </p:cNvSpPr>
          <p:nvPr>
            <p:ph idx="4294967295"/>
          </p:nvPr>
        </p:nvSpPr>
        <p:spPr/>
        <p:txBody>
          <a:bodyPr vert="horz" lIns="91440" tIns="45720" rIns="91440" bIns="45720" rtlCol="0" anchor="t">
            <a:noAutofit/>
          </a:bodyPr>
          <a:lstStyle/>
          <a:p>
            <a:pPr lvl="5"/>
            <a:r>
              <a:rPr lang="en-CA" sz="1250" dirty="0">
                <a:solidFill>
                  <a:schemeClr val="accent6">
                    <a:lumMod val="50000"/>
                  </a:schemeClr>
                </a:solidFill>
              </a:rPr>
              <a:t>The company engages in the development, production, and marketing of dairy free, vegan frozen desserts, cheese, and other food products under the TOFUTTI brand in the United States and internationally.</a:t>
            </a:r>
            <a:r>
              <a:rPr lang="en-US" sz="1250" dirty="0">
                <a:solidFill>
                  <a:schemeClr val="accent6">
                    <a:lumMod val="50000"/>
                  </a:schemeClr>
                </a:solidFill>
                <a:latin typeface="Segoe UI"/>
                <a:cs typeface="Segoe UI"/>
              </a:rPr>
              <a:t> </a:t>
            </a:r>
            <a:endParaRPr lang="en-US" sz="1290" b="0" i="0">
              <a:solidFill>
                <a:schemeClr val="accent6">
                  <a:lumMod val="50000"/>
                </a:schemeClr>
              </a:solidFill>
              <a:effectLst/>
              <a:latin typeface="Segoe UI" panose="020B0502040204020203" pitchFamily="34" charset="0"/>
            </a:endParaRPr>
          </a:p>
          <a:p>
            <a:pPr lvl="5"/>
            <a:r>
              <a:rPr lang="en-US" sz="1250" b="0" i="0" dirty="0">
                <a:solidFill>
                  <a:schemeClr val="accent6">
                    <a:lumMod val="50000"/>
                  </a:schemeClr>
                </a:solidFill>
                <a:effectLst/>
                <a:latin typeface="Segoe UI"/>
                <a:cs typeface="Segoe UI"/>
              </a:rPr>
              <a:t>It offers frozen desserts, including frozen sandwiches and chocolate-coated crispy cones, bars</a:t>
            </a:r>
            <a:r>
              <a:rPr lang="en-US" sz="1250" dirty="0">
                <a:solidFill>
                  <a:schemeClr val="accent6">
                    <a:lumMod val="50000"/>
                  </a:schemeClr>
                </a:solidFill>
                <a:latin typeface="Segoe UI"/>
                <a:cs typeface="Segoe UI"/>
              </a:rPr>
              <a:t>,  </a:t>
            </a:r>
            <a:r>
              <a:rPr lang="en-US" sz="1250" b="0" i="0" dirty="0">
                <a:solidFill>
                  <a:schemeClr val="accent6">
                    <a:lumMod val="50000"/>
                  </a:schemeClr>
                </a:solidFill>
                <a:effectLst/>
                <a:latin typeface="Segoe UI"/>
                <a:cs typeface="Segoe UI"/>
              </a:rPr>
              <a:t>dairy free vegan cheese products, such as cream cheese, sour cream, cheese slices, and dairy free ricotta cheese alternatives; spreads; and frozen food products comprising frozen crepes.</a:t>
            </a:r>
            <a:r>
              <a:rPr lang="en-US" sz="1250" dirty="0">
                <a:solidFill>
                  <a:schemeClr val="accent6">
                    <a:lumMod val="50000"/>
                  </a:schemeClr>
                </a:solidFill>
                <a:latin typeface="Segoe UI"/>
                <a:cs typeface="Segoe UI"/>
              </a:rPr>
              <a:t> </a:t>
            </a:r>
            <a:endParaRPr lang="en-US" sz="1250" b="0" i="0" dirty="0">
              <a:solidFill>
                <a:schemeClr val="accent6">
                  <a:lumMod val="50000"/>
                </a:schemeClr>
              </a:solidFill>
              <a:effectLst/>
              <a:latin typeface="Segoe UI" panose="020B0502040204020203" pitchFamily="34" charset="0"/>
              <a:cs typeface="Segoe UI"/>
            </a:endParaRPr>
          </a:p>
          <a:p>
            <a:pPr lvl="5"/>
            <a:r>
              <a:rPr lang="en-US" sz="1250" b="0" i="0" dirty="0">
                <a:solidFill>
                  <a:schemeClr val="accent6">
                    <a:lumMod val="50000"/>
                  </a:schemeClr>
                </a:solidFill>
                <a:effectLst/>
                <a:latin typeface="Segoe UI"/>
                <a:cs typeface="Segoe UI"/>
              </a:rPr>
              <a:t>The company sells its products through independent unaffiliated food brokers to distributors, as well as on a direct basis to retail chain accounts or to warehouse accounts that directly service chain accounts. Tofutti Brands, Inc. was founded in 1981 and is based in Cranford, New Jersey.</a:t>
            </a:r>
          </a:p>
          <a:p>
            <a:pPr marL="2171700" lvl="5" indent="0">
              <a:buNone/>
            </a:pPr>
            <a:r>
              <a:rPr lang="en-US" sz="1250" b="0" i="0" dirty="0">
                <a:solidFill>
                  <a:schemeClr val="accent6">
                    <a:lumMod val="50000"/>
                  </a:schemeClr>
                </a:solidFill>
                <a:effectLst/>
                <a:latin typeface="Segoe UI"/>
                <a:cs typeface="Segoe UI"/>
              </a:rPr>
              <a:t>STATISTICS TODAY </a:t>
            </a:r>
            <a:r>
              <a:rPr lang="en-US" sz="1250" dirty="0">
                <a:solidFill>
                  <a:schemeClr val="accent6">
                    <a:lumMod val="50000"/>
                  </a:schemeClr>
                </a:solidFill>
                <a:latin typeface="Segoe UI"/>
                <a:cs typeface="Segoe UI"/>
              </a:rPr>
              <a:t>– TOFB </a:t>
            </a:r>
            <a:endParaRPr lang="en-US" sz="1250" b="0" i="0" dirty="0">
              <a:solidFill>
                <a:schemeClr val="accent6">
                  <a:lumMod val="50000"/>
                </a:schemeClr>
              </a:solidFill>
              <a:effectLst/>
              <a:latin typeface="Segoe UI" panose="020B0502040204020203" pitchFamily="34" charset="0"/>
              <a:cs typeface="Segoe UI"/>
            </a:endParaRPr>
          </a:p>
          <a:p>
            <a:pPr lvl="5"/>
            <a:r>
              <a:rPr lang="en-CA" sz="1250" dirty="0">
                <a:solidFill>
                  <a:schemeClr val="accent6">
                    <a:lumMod val="50000"/>
                  </a:schemeClr>
                </a:solidFill>
              </a:rPr>
              <a:t>OPEN- $2.8100</a:t>
            </a:r>
            <a:endParaRPr lang="en-CA" sz="1250" dirty="0">
              <a:solidFill>
                <a:schemeClr val="accent6">
                  <a:lumMod val="50000"/>
                </a:schemeClr>
              </a:solidFill>
              <a:cs typeface="Calibri"/>
            </a:endParaRPr>
          </a:p>
          <a:p>
            <a:pPr lvl="5"/>
            <a:r>
              <a:rPr lang="en-CA" sz="1250" dirty="0">
                <a:solidFill>
                  <a:schemeClr val="accent6">
                    <a:lumMod val="50000"/>
                  </a:schemeClr>
                </a:solidFill>
              </a:rPr>
              <a:t>LAST CLOSING- $2.750</a:t>
            </a:r>
            <a:endParaRPr lang="en-CA" sz="1250" dirty="0">
              <a:solidFill>
                <a:schemeClr val="accent6">
                  <a:lumMod val="50000"/>
                </a:schemeClr>
              </a:solidFill>
              <a:cs typeface="Calibri"/>
            </a:endParaRPr>
          </a:p>
          <a:p>
            <a:pPr lvl="5"/>
            <a:r>
              <a:rPr lang="en-CA" sz="1250" dirty="0">
                <a:solidFill>
                  <a:schemeClr val="accent6">
                    <a:lumMod val="50000"/>
                  </a:schemeClr>
                </a:solidFill>
              </a:rPr>
              <a:t>Market Cap- 14.173M</a:t>
            </a:r>
            <a:endParaRPr lang="en-CA" sz="1250" dirty="0">
              <a:solidFill>
                <a:schemeClr val="accent6">
                  <a:lumMod val="50000"/>
                </a:schemeClr>
              </a:solidFill>
              <a:cs typeface="Calibri"/>
            </a:endParaRPr>
          </a:p>
        </p:txBody>
      </p:sp>
      <p:sp>
        <p:nvSpPr>
          <p:cNvPr id="4" name="TextBox 3">
            <a:extLst>
              <a:ext uri="{FF2B5EF4-FFF2-40B4-BE49-F238E27FC236}">
                <a16:creationId xmlns:a16="http://schemas.microsoft.com/office/drawing/2014/main" id="{0ECA97CE-CC70-4613-83ED-B1C451BF91C0}"/>
              </a:ext>
            </a:extLst>
          </p:cNvPr>
          <p:cNvSpPr txBox="1"/>
          <p:nvPr/>
        </p:nvSpPr>
        <p:spPr>
          <a:xfrm>
            <a:off x="2602006" y="4514850"/>
            <a:ext cx="2743200" cy="2923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1300">
                <a:solidFill>
                  <a:srgbClr val="FFC000"/>
                </a:solidFill>
                <a:ea typeface="+mn-lt"/>
                <a:cs typeface="+mn-lt"/>
                <a:hlinkClick r:id="rId2">
                  <a:extLst>
                    <a:ext uri="{A12FA001-AC4F-418D-AE19-62706E023703}">
                      <ahyp:hlinkClr xmlns:ahyp="http://schemas.microsoft.com/office/drawing/2018/hyperlinkcolor" val="tx"/>
                    </a:ext>
                  </a:extLst>
                </a:hlinkClick>
              </a:rPr>
              <a:t>http://www.tofutti.com</a:t>
            </a:r>
            <a:endParaRPr lang="en-US" sz="1300">
              <a:solidFill>
                <a:srgbClr val="FFC000"/>
              </a:solidFill>
            </a:endParaRPr>
          </a:p>
        </p:txBody>
      </p:sp>
      <p:pic>
        <p:nvPicPr>
          <p:cNvPr id="5" name="Picture 5">
            <a:extLst>
              <a:ext uri="{FF2B5EF4-FFF2-40B4-BE49-F238E27FC236}">
                <a16:creationId xmlns:a16="http://schemas.microsoft.com/office/drawing/2014/main" id="{BB57D375-01A1-4A2D-9443-3D3288F12340}"/>
              </a:ext>
            </a:extLst>
          </p:cNvPr>
          <p:cNvPicPr>
            <a:picLocks noChangeAspect="1"/>
          </p:cNvPicPr>
          <p:nvPr/>
        </p:nvPicPr>
        <p:blipFill rotWithShape="1">
          <a:blip r:embed="rId3"/>
          <a:srcRect l="58583" t="18750" r="2598" b="42383"/>
          <a:stretch/>
        </p:blipFill>
        <p:spPr>
          <a:xfrm>
            <a:off x="5049370" y="3588685"/>
            <a:ext cx="3315776" cy="1337887"/>
          </a:xfrm>
          <a:prstGeom prst="rect">
            <a:avLst/>
          </a:prstGeom>
        </p:spPr>
      </p:pic>
    </p:spTree>
    <p:extLst>
      <p:ext uri="{BB962C8B-B14F-4D97-AF65-F5344CB8AC3E}">
        <p14:creationId xmlns:p14="http://schemas.microsoft.com/office/powerpoint/2010/main" val="28927381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31503-BBC6-43D8-84A0-12244C797CEB}"/>
              </a:ext>
            </a:extLst>
          </p:cNvPr>
          <p:cNvSpPr>
            <a:spLocks noGrp="1"/>
          </p:cNvSpPr>
          <p:nvPr>
            <p:ph type="title" idx="4294967295"/>
          </p:nvPr>
        </p:nvSpPr>
        <p:spPr>
          <a:xfrm>
            <a:off x="1339850" y="205979"/>
            <a:ext cx="7346950" cy="857250"/>
          </a:xfrm>
        </p:spPr>
        <p:txBody>
          <a:bodyPr>
            <a:noAutofit/>
          </a:bodyPr>
          <a:lstStyle/>
          <a:p>
            <a:r>
              <a:rPr lang="en-US" sz="2800" b="1" u="sng" dirty="0">
                <a:ea typeface="+mj-lt"/>
                <a:cs typeface="+mj-lt"/>
              </a:rPr>
              <a:t>Overview of Ice cream market size</a:t>
            </a:r>
          </a:p>
        </p:txBody>
      </p:sp>
      <p:sp>
        <p:nvSpPr>
          <p:cNvPr id="3" name="Content Placeholder 2">
            <a:extLst>
              <a:ext uri="{FF2B5EF4-FFF2-40B4-BE49-F238E27FC236}">
                <a16:creationId xmlns:a16="http://schemas.microsoft.com/office/drawing/2014/main" id="{528EA0F9-C0E8-4856-AF23-1D00DB1C5018}"/>
              </a:ext>
            </a:extLst>
          </p:cNvPr>
          <p:cNvSpPr>
            <a:spLocks noGrp="1"/>
          </p:cNvSpPr>
          <p:nvPr>
            <p:ph idx="4294967295"/>
          </p:nvPr>
        </p:nvSpPr>
        <p:spPr/>
        <p:txBody>
          <a:bodyPr vert="horz" lIns="91440" tIns="45720" rIns="91440" bIns="45720" rtlCol="0" anchor="t">
            <a:noAutofit/>
          </a:bodyPr>
          <a:lstStyle/>
          <a:p>
            <a:pPr lvl="4">
              <a:buFont typeface="Wingdings" pitchFamily="34" charset="0"/>
              <a:buChar char="Ø"/>
            </a:pPr>
            <a:r>
              <a:rPr lang="en-US" sz="1500">
                <a:solidFill>
                  <a:schemeClr val="accent6">
                    <a:lumMod val="50000"/>
                  </a:schemeClr>
                </a:solidFill>
                <a:ea typeface="+mn-lt"/>
                <a:cs typeface="+mn-lt"/>
              </a:rPr>
              <a:t>The global ice cream market was worth an estimated USD 61 billion in 2019, growing at  5 percent during the forecast period 2016-2020. </a:t>
            </a:r>
            <a:endParaRPr lang="en-US" sz="1500">
              <a:solidFill>
                <a:schemeClr val="accent6">
                  <a:lumMod val="50000"/>
                </a:schemeClr>
              </a:solidFill>
              <a:cs typeface="Calibri"/>
            </a:endParaRPr>
          </a:p>
          <a:p>
            <a:pPr lvl="4">
              <a:buFont typeface="Wingdings" pitchFamily="34" charset="0"/>
              <a:buChar char="Ø"/>
            </a:pPr>
            <a:endParaRPr lang="en-US" sz="1500">
              <a:solidFill>
                <a:schemeClr val="accent6">
                  <a:lumMod val="50000"/>
                </a:schemeClr>
              </a:solidFill>
              <a:cs typeface="Calibri"/>
            </a:endParaRPr>
          </a:p>
          <a:p>
            <a:pPr lvl="4">
              <a:buFont typeface="Wingdings" pitchFamily="34" charset="0"/>
              <a:buChar char="Ø"/>
            </a:pPr>
            <a:r>
              <a:rPr lang="en-US" sz="1500">
                <a:solidFill>
                  <a:schemeClr val="accent6">
                    <a:lumMod val="50000"/>
                  </a:schemeClr>
                </a:solidFill>
                <a:ea typeface="+mn-lt"/>
                <a:cs typeface="+mn-lt"/>
              </a:rPr>
              <a:t>The growth of the ice cream industry is driven by the demand for various flavors and types of ice cream, that come at various price points. The rising income levels in regions like APAC (Asia-Pacific) is expected to drive the growth of the ice cream market in that region, while the preference for healthy, nutritional, and premium-priced ice-cream are expected to drive the demand and growth in developed regions such as North America. and Europe.</a:t>
            </a:r>
            <a:endParaRPr lang="en-US" sz="1500">
              <a:solidFill>
                <a:schemeClr val="accent6">
                  <a:lumMod val="50000"/>
                </a:schemeClr>
              </a:solidFill>
              <a:cs typeface="Calibri"/>
            </a:endParaRPr>
          </a:p>
        </p:txBody>
      </p:sp>
    </p:spTree>
    <p:extLst>
      <p:ext uri="{BB962C8B-B14F-4D97-AF65-F5344CB8AC3E}">
        <p14:creationId xmlns:p14="http://schemas.microsoft.com/office/powerpoint/2010/main" val="3812659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CB5A3-FA9B-496A-9B29-F340AA7E588C}"/>
              </a:ext>
            </a:extLst>
          </p:cNvPr>
          <p:cNvSpPr>
            <a:spLocks noGrp="1"/>
          </p:cNvSpPr>
          <p:nvPr>
            <p:ph type="title" idx="4294967295"/>
          </p:nvPr>
        </p:nvSpPr>
        <p:spPr/>
        <p:txBody>
          <a:bodyPr>
            <a:normAutofit/>
          </a:bodyPr>
          <a:lstStyle/>
          <a:p>
            <a:r>
              <a:rPr lang="en-US" sz="3400" b="1" u="sng" dirty="0">
                <a:cs typeface="Calibri"/>
              </a:rPr>
              <a:t>Problem Statement</a:t>
            </a:r>
          </a:p>
        </p:txBody>
      </p:sp>
      <p:sp>
        <p:nvSpPr>
          <p:cNvPr id="3" name="Content Placeholder 2">
            <a:extLst>
              <a:ext uri="{FF2B5EF4-FFF2-40B4-BE49-F238E27FC236}">
                <a16:creationId xmlns:a16="http://schemas.microsoft.com/office/drawing/2014/main" id="{77A7BE5D-EEEE-4708-9C15-0D28EA8671B9}"/>
              </a:ext>
            </a:extLst>
          </p:cNvPr>
          <p:cNvSpPr>
            <a:spLocks noGrp="1"/>
          </p:cNvSpPr>
          <p:nvPr>
            <p:ph idx="4294967295"/>
          </p:nvPr>
        </p:nvSpPr>
        <p:spPr>
          <a:xfrm>
            <a:off x="2381250" y="1200151"/>
            <a:ext cx="6305550" cy="3394472"/>
          </a:xfrm>
        </p:spPr>
        <p:txBody>
          <a:bodyPr vert="horz" lIns="91440" tIns="45720" rIns="91440" bIns="45720" rtlCol="0" anchor="t">
            <a:normAutofit/>
          </a:bodyPr>
          <a:lstStyle/>
          <a:p>
            <a:pPr>
              <a:buFont typeface="Wingdings" pitchFamily="34" charset="0"/>
              <a:buChar char="Ø"/>
            </a:pPr>
            <a:endParaRPr lang="en-IN" sz="1200">
              <a:solidFill>
                <a:schemeClr val="accent6">
                  <a:lumMod val="50000"/>
                </a:schemeClr>
              </a:solidFill>
              <a:ea typeface="+mn-lt"/>
              <a:cs typeface="+mn-lt"/>
            </a:endParaRPr>
          </a:p>
          <a:p>
            <a:pPr>
              <a:buFont typeface="Wingdings" pitchFamily="34" charset="0"/>
              <a:buChar char="Ø"/>
            </a:pPr>
            <a:endParaRPr lang="en-IN" sz="1200">
              <a:solidFill>
                <a:schemeClr val="accent6">
                  <a:lumMod val="50000"/>
                </a:schemeClr>
              </a:solidFill>
              <a:ea typeface="+mn-lt"/>
              <a:cs typeface="+mn-lt"/>
            </a:endParaRPr>
          </a:p>
          <a:p>
            <a:pPr>
              <a:buFont typeface="Wingdings" pitchFamily="34" charset="0"/>
              <a:buChar char="Ø"/>
            </a:pPr>
            <a:endParaRPr lang="en-IN" sz="1200">
              <a:solidFill>
                <a:srgbClr val="984807"/>
              </a:solidFill>
              <a:cs typeface="Calibri"/>
            </a:endParaRPr>
          </a:p>
          <a:p>
            <a:pPr>
              <a:buFont typeface="Wingdings" pitchFamily="34" charset="0"/>
              <a:buChar char="Ø"/>
            </a:pPr>
            <a:endParaRPr lang="en-IN">
              <a:cs typeface="Calibri"/>
            </a:endParaRPr>
          </a:p>
        </p:txBody>
      </p:sp>
      <p:sp>
        <p:nvSpPr>
          <p:cNvPr id="4" name="TextBox 3">
            <a:extLst>
              <a:ext uri="{FF2B5EF4-FFF2-40B4-BE49-F238E27FC236}">
                <a16:creationId xmlns:a16="http://schemas.microsoft.com/office/drawing/2014/main" id="{9896976C-9B90-47FC-9FE0-A2F5A3A67C7F}"/>
              </a:ext>
            </a:extLst>
          </p:cNvPr>
          <p:cNvSpPr txBox="1"/>
          <p:nvPr/>
        </p:nvSpPr>
        <p:spPr>
          <a:xfrm>
            <a:off x="2743201" y="1179980"/>
            <a:ext cx="6098241" cy="18928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300">
                <a:solidFill>
                  <a:schemeClr val="accent6">
                    <a:lumMod val="50000"/>
                  </a:schemeClr>
                </a:solidFill>
                <a:cs typeface="Calibri"/>
              </a:rPr>
              <a:t>The project focus arises as we are moving towards a customer sensitive world, we can study the Ice-cream demand is huge and may be affected.</a:t>
            </a:r>
            <a:endParaRPr lang="en-US">
              <a:solidFill>
                <a:schemeClr val="accent6">
                  <a:lumMod val="50000"/>
                </a:schemeClr>
              </a:solidFill>
            </a:endParaRPr>
          </a:p>
          <a:p>
            <a:pPr marL="285750" indent="-285750">
              <a:buFont typeface="Arial"/>
              <a:buChar char="•"/>
            </a:pPr>
            <a:endParaRPr lang="en-US" sz="1300">
              <a:solidFill>
                <a:schemeClr val="accent6">
                  <a:lumMod val="50000"/>
                </a:schemeClr>
              </a:solidFill>
              <a:cs typeface="Calibri"/>
            </a:endParaRPr>
          </a:p>
          <a:p>
            <a:pPr marL="285750" indent="-285750">
              <a:buFont typeface="Arial"/>
              <a:buChar char="•"/>
            </a:pPr>
            <a:r>
              <a:rPr lang="en-US" sz="1300">
                <a:solidFill>
                  <a:schemeClr val="accent6">
                    <a:lumMod val="50000"/>
                  </a:schemeClr>
                </a:solidFill>
                <a:cs typeface="Calibri"/>
              </a:rPr>
              <a:t>Underlining the topic, we predicted stock pricing for a US based corporation – Tofutti Brands Incorp. selling</a:t>
            </a:r>
            <a:r>
              <a:rPr lang="en-US" sz="1300">
                <a:solidFill>
                  <a:schemeClr val="accent6">
                    <a:lumMod val="50000"/>
                  </a:schemeClr>
                </a:solidFill>
                <a:ea typeface="+mn-lt"/>
                <a:cs typeface="+mn-lt"/>
              </a:rPr>
              <a:t> an ice cream substitute for lactose-intolerant, kosher, food allergy free, vegetarian, and from raw vegan markets. Since the industry is growing well and about 70% of world population is believed to be lactose intolerant we will study if the sensitive population tends to fall towards healthy products or not, studying and predicting the fluctuations in Stock Prices of the Brand. </a:t>
            </a:r>
            <a:endParaRPr lang="en-US" sz="1300">
              <a:solidFill>
                <a:schemeClr val="accent6">
                  <a:lumMod val="50000"/>
                </a:schemeClr>
              </a:solidFill>
              <a:cs typeface="Calibri"/>
            </a:endParaRPr>
          </a:p>
        </p:txBody>
      </p:sp>
      <p:pic>
        <p:nvPicPr>
          <p:cNvPr id="5" name="Picture 5">
            <a:extLst>
              <a:ext uri="{FF2B5EF4-FFF2-40B4-BE49-F238E27FC236}">
                <a16:creationId xmlns:a16="http://schemas.microsoft.com/office/drawing/2014/main" id="{1C3B5E92-DE12-40C5-976F-3B3E6AF0718F}"/>
              </a:ext>
            </a:extLst>
          </p:cNvPr>
          <p:cNvPicPr>
            <a:picLocks noChangeAspect="1"/>
          </p:cNvPicPr>
          <p:nvPr/>
        </p:nvPicPr>
        <p:blipFill rotWithShape="1">
          <a:blip r:embed="rId2"/>
          <a:srcRect t="9504" b="13636"/>
          <a:stretch/>
        </p:blipFill>
        <p:spPr>
          <a:xfrm>
            <a:off x="4693024" y="3085915"/>
            <a:ext cx="4316505" cy="189195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05547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2483768" y="205979"/>
            <a:ext cx="6203032" cy="857250"/>
          </a:xfrm>
        </p:spPr>
        <p:txBody>
          <a:bodyPr/>
          <a:lstStyle/>
          <a:p>
            <a:pPr algn="l"/>
            <a:r>
              <a:rPr lang="en-US" sz="3200" b="1" u="sng" dirty="0"/>
              <a:t>DATA</a:t>
            </a:r>
            <a:endParaRPr lang="en-US" b="1" u="sng" dirty="0">
              <a:cs typeface="Calibri"/>
            </a:endParaRPr>
          </a:p>
        </p:txBody>
      </p:sp>
      <p:sp>
        <p:nvSpPr>
          <p:cNvPr id="3" name="Content Placeholder 2"/>
          <p:cNvSpPr>
            <a:spLocks noGrp="1"/>
          </p:cNvSpPr>
          <p:nvPr>
            <p:ph idx="4294967295"/>
          </p:nvPr>
        </p:nvSpPr>
        <p:spPr>
          <a:xfrm>
            <a:off x="2483768" y="1008186"/>
            <a:ext cx="6203032" cy="4061222"/>
          </a:xfrm>
        </p:spPr>
        <p:txBody>
          <a:bodyPr vert="horz" lIns="91440" tIns="45720" rIns="91440" bIns="45720" rtlCol="0" anchor="t">
            <a:normAutofit/>
          </a:bodyPr>
          <a:lstStyle/>
          <a:p>
            <a:pPr marL="0" indent="0">
              <a:buNone/>
            </a:pPr>
            <a:endParaRPr lang="en-US" sz="1500">
              <a:solidFill>
                <a:schemeClr val="accent6">
                  <a:lumMod val="50000"/>
                </a:schemeClr>
              </a:solidFill>
              <a:cs typeface="Calibri"/>
            </a:endParaRPr>
          </a:p>
          <a:p>
            <a:pPr marL="0" indent="0">
              <a:buNone/>
            </a:pPr>
            <a:endParaRPr lang="en-IN" sz="1500">
              <a:solidFill>
                <a:schemeClr val="accent6">
                  <a:lumMod val="50000"/>
                </a:schemeClr>
              </a:solidFill>
              <a:ea typeface="+mn-lt"/>
              <a:cs typeface="+mn-lt"/>
            </a:endParaRPr>
          </a:p>
          <a:p>
            <a:pPr marL="0" indent="0">
              <a:buNone/>
            </a:pPr>
            <a:endParaRPr lang="en-IN" sz="1500">
              <a:solidFill>
                <a:schemeClr val="accent6">
                  <a:lumMod val="50000"/>
                </a:schemeClr>
              </a:solidFill>
              <a:cs typeface="Calibri"/>
            </a:endParaRPr>
          </a:p>
          <a:p>
            <a:pPr marL="0" indent="0">
              <a:buNone/>
            </a:pPr>
            <a:endParaRPr lang="en-IN" sz="1500">
              <a:solidFill>
                <a:srgbClr val="984807"/>
              </a:solidFill>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cs typeface="Calibri"/>
            </a:endParaRPr>
          </a:p>
          <a:p>
            <a:pPr marL="0" indent="0">
              <a:buNone/>
            </a:pPr>
            <a:endParaRPr lang="en-IN" sz="1500">
              <a:solidFill>
                <a:schemeClr val="accent6">
                  <a:lumMod val="50000"/>
                </a:schemeClr>
              </a:solidFill>
              <a:cs typeface="Calibri"/>
            </a:endParaRPr>
          </a:p>
        </p:txBody>
      </p:sp>
      <p:sp>
        <p:nvSpPr>
          <p:cNvPr id="5" name="TextBox 4">
            <a:extLst>
              <a:ext uri="{FF2B5EF4-FFF2-40B4-BE49-F238E27FC236}">
                <a16:creationId xmlns:a16="http://schemas.microsoft.com/office/drawing/2014/main" id="{CC8ED347-A101-4638-BF13-58C456B0328F}"/>
              </a:ext>
            </a:extLst>
          </p:cNvPr>
          <p:cNvSpPr txBox="1"/>
          <p:nvPr/>
        </p:nvSpPr>
        <p:spPr>
          <a:xfrm>
            <a:off x="2460381" y="1925515"/>
            <a:ext cx="339529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200">
              <a:solidFill>
                <a:schemeClr val="accent6">
                  <a:lumMod val="50000"/>
                </a:schemeClr>
              </a:solidFill>
              <a:cs typeface="Calibri"/>
            </a:endParaRPr>
          </a:p>
          <a:p>
            <a:endParaRPr lang="en-US" sz="1200">
              <a:solidFill>
                <a:srgbClr val="984807"/>
              </a:solidFill>
              <a:cs typeface="Calibri"/>
            </a:endParaRPr>
          </a:p>
          <a:p>
            <a:endParaRPr lang="en-US" sz="1200">
              <a:solidFill>
                <a:srgbClr val="984807"/>
              </a:solidFill>
              <a:cs typeface="Calibri"/>
            </a:endParaRPr>
          </a:p>
          <a:p>
            <a:endParaRPr lang="en-US">
              <a:cs typeface="Calibri"/>
            </a:endParaRPr>
          </a:p>
        </p:txBody>
      </p:sp>
      <p:pic>
        <p:nvPicPr>
          <p:cNvPr id="4" name="Picture 5" descr="Graphical user interface, application&#10;&#10;Description automatically generated">
            <a:extLst>
              <a:ext uri="{FF2B5EF4-FFF2-40B4-BE49-F238E27FC236}">
                <a16:creationId xmlns:a16="http://schemas.microsoft.com/office/drawing/2014/main" id="{A74505B9-431E-4867-A6B9-20B5FE71CA20}"/>
              </a:ext>
            </a:extLst>
          </p:cNvPr>
          <p:cNvPicPr>
            <a:picLocks noChangeAspect="1"/>
          </p:cNvPicPr>
          <p:nvPr/>
        </p:nvPicPr>
        <p:blipFill>
          <a:blip r:embed="rId2"/>
          <a:stretch>
            <a:fillRect/>
          </a:stretch>
        </p:blipFill>
        <p:spPr>
          <a:xfrm>
            <a:off x="5757496" y="3265610"/>
            <a:ext cx="3138854" cy="1762857"/>
          </a:xfrm>
          <a:prstGeom prst="rect">
            <a:avLst/>
          </a:prstGeom>
        </p:spPr>
      </p:pic>
      <p:sp>
        <p:nvSpPr>
          <p:cNvPr id="6" name="TextBox 5">
            <a:extLst>
              <a:ext uri="{FF2B5EF4-FFF2-40B4-BE49-F238E27FC236}">
                <a16:creationId xmlns:a16="http://schemas.microsoft.com/office/drawing/2014/main" id="{E623B43A-1688-4D52-B24F-BE286482D868}"/>
              </a:ext>
            </a:extLst>
          </p:cNvPr>
          <p:cNvSpPr txBox="1"/>
          <p:nvPr/>
        </p:nvSpPr>
        <p:spPr>
          <a:xfrm>
            <a:off x="2665534" y="1192822"/>
            <a:ext cx="6091602" cy="203132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400">
                <a:solidFill>
                  <a:schemeClr val="accent6">
                    <a:lumMod val="50000"/>
                  </a:schemeClr>
                </a:solidFill>
                <a:cs typeface="Calibri"/>
              </a:rPr>
              <a:t>Data consists of 2 columns- Date and Closing Price each day.</a:t>
            </a:r>
            <a:endParaRPr lang="en-US">
              <a:solidFill>
                <a:schemeClr val="accent6">
                  <a:lumMod val="50000"/>
                </a:schemeClr>
              </a:solidFill>
              <a:cs typeface="Calibri"/>
            </a:endParaRPr>
          </a:p>
          <a:p>
            <a:pPr marL="285750" indent="-285750">
              <a:buFont typeface="Arial"/>
              <a:buChar char="•"/>
            </a:pPr>
            <a:r>
              <a:rPr lang="en-US" sz="1400">
                <a:solidFill>
                  <a:schemeClr val="accent6">
                    <a:lumMod val="50000"/>
                  </a:schemeClr>
                </a:solidFill>
                <a:cs typeface="Calibri"/>
              </a:rPr>
              <a:t>Closing price is the last price at which the stock traded during a regular trading day and is the standard benchmark for studying stock performance over time. </a:t>
            </a:r>
          </a:p>
          <a:p>
            <a:pPr marL="285750" indent="-285750">
              <a:buFont typeface="Arial"/>
              <a:buChar char="•"/>
            </a:pPr>
            <a:r>
              <a:rPr lang="en-US" sz="1400">
                <a:solidFill>
                  <a:schemeClr val="accent6">
                    <a:lumMod val="50000"/>
                  </a:schemeClr>
                </a:solidFill>
                <a:cs typeface="Calibri"/>
              </a:rPr>
              <a:t>Our Forecasting methods will help us study the fluctuating stock market of dairy, frozen and dessert industry in focus to moving towards a healthy lifestyle.</a:t>
            </a:r>
          </a:p>
          <a:p>
            <a:pPr marL="285750" indent="-285750">
              <a:buFont typeface="Arial"/>
              <a:buChar char="•"/>
            </a:pPr>
            <a:endParaRPr lang="en-US" sz="1400">
              <a:cs typeface="Calibri"/>
            </a:endParaRPr>
          </a:p>
          <a:p>
            <a:pPr marL="285750" indent="-285750">
              <a:buFont typeface="Arial"/>
              <a:buChar char="•"/>
            </a:pPr>
            <a:endParaRPr lang="en-US" sz="1400">
              <a:cs typeface="Calibri"/>
            </a:endParaRPr>
          </a:p>
        </p:txBody>
      </p:sp>
      <p:sp>
        <p:nvSpPr>
          <p:cNvPr id="7" name="TextBox 6">
            <a:extLst>
              <a:ext uri="{FF2B5EF4-FFF2-40B4-BE49-F238E27FC236}">
                <a16:creationId xmlns:a16="http://schemas.microsoft.com/office/drawing/2014/main" id="{83065EFC-CF32-4656-A3D5-12464514916B}"/>
              </a:ext>
            </a:extLst>
          </p:cNvPr>
          <p:cNvSpPr txBox="1"/>
          <p:nvPr/>
        </p:nvSpPr>
        <p:spPr>
          <a:xfrm>
            <a:off x="2486024" y="3995370"/>
            <a:ext cx="3006968" cy="4924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a:solidFill>
                  <a:schemeClr val="accent6">
                    <a:lumMod val="50000"/>
                  </a:schemeClr>
                </a:solidFill>
              </a:rPr>
              <a:t>References: </a:t>
            </a:r>
            <a:r>
              <a:rPr lang="en-US" sz="1300">
                <a:solidFill>
                  <a:schemeClr val="accent6">
                    <a:lumMod val="50000"/>
                  </a:schemeClr>
                </a:solidFill>
                <a:ea typeface="+mn-lt"/>
                <a:cs typeface="+mn-lt"/>
              </a:rPr>
              <a:t>https://ca.finance.yahoo.com/quote/TOFB?p=TOFB</a:t>
            </a:r>
            <a:endParaRPr lang="en-US" sz="1300">
              <a:solidFill>
                <a:schemeClr val="accent6">
                  <a:lumMod val="50000"/>
                </a:schemeClr>
              </a:solidFill>
            </a:endParaRPr>
          </a:p>
        </p:txBody>
      </p:sp>
    </p:spTree>
    <p:extLst>
      <p:ext uri="{BB962C8B-B14F-4D97-AF65-F5344CB8AC3E}">
        <p14:creationId xmlns:p14="http://schemas.microsoft.com/office/powerpoint/2010/main" val="2865247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p:txBody>
          <a:bodyPr/>
          <a:lstStyle/>
          <a:p>
            <a:r>
              <a:rPr lang="en-US" sz="3000" b="1" u="sng" dirty="0"/>
              <a:t>Simple Moving Average</a:t>
            </a:r>
            <a:r>
              <a:rPr lang="en-US" dirty="0"/>
              <a:t> </a:t>
            </a:r>
            <a:endParaRPr lang="en-US" dirty="0">
              <a:cs typeface="Calibri"/>
            </a:endParaRPr>
          </a:p>
        </p:txBody>
      </p:sp>
      <p:sp>
        <p:nvSpPr>
          <p:cNvPr id="3" name="Content Placeholder 2"/>
          <p:cNvSpPr>
            <a:spLocks noGrp="1"/>
          </p:cNvSpPr>
          <p:nvPr>
            <p:ph idx="4294967295"/>
          </p:nvPr>
        </p:nvSpPr>
        <p:spPr>
          <a:xfrm>
            <a:off x="467543" y="1210222"/>
            <a:ext cx="8219256" cy="1523230"/>
          </a:xfrm>
        </p:spPr>
        <p:txBody>
          <a:bodyPr vert="horz" lIns="91440" tIns="45720" rIns="91440" bIns="45720" rtlCol="0" anchor="t">
            <a:normAutofit lnSpcReduction="10000"/>
          </a:bodyPr>
          <a:lstStyle/>
          <a:p>
            <a:pPr marL="285750" indent="-285750" algn="l">
              <a:buChar char="•"/>
            </a:pPr>
            <a:r>
              <a:rPr lang="en-US" sz="1500">
                <a:solidFill>
                  <a:schemeClr val="accent6">
                    <a:lumMod val="50000"/>
                  </a:schemeClr>
                </a:solidFill>
                <a:ea typeface="+mn-lt"/>
                <a:cs typeface="+mn-lt"/>
              </a:rPr>
              <a:t>Simple Moving Average method assigns equal weights (1/k) to all k data points.</a:t>
            </a:r>
            <a:endParaRPr lang="en-US">
              <a:cs typeface="Calibri"/>
            </a:endParaRPr>
          </a:p>
          <a:p>
            <a:pPr marL="285750" indent="-285750" algn="l">
              <a:buChar char="•"/>
            </a:pPr>
            <a:r>
              <a:rPr lang="en-US" sz="1500">
                <a:solidFill>
                  <a:schemeClr val="accent6">
                    <a:lumMod val="50000"/>
                  </a:schemeClr>
                </a:solidFill>
                <a:ea typeface="+mn-lt"/>
                <a:cs typeface="+mn-lt"/>
              </a:rPr>
              <a:t>Basically, recent observations provide more relevant information than do observation in the past. So, we need weighting scheme that assigns decreasing weights to the more distant observation.</a:t>
            </a:r>
          </a:p>
          <a:p>
            <a:pPr marL="0" indent="0">
              <a:buNone/>
            </a:pPr>
            <a:endParaRPr lang="en-US" sz="1500">
              <a:solidFill>
                <a:schemeClr val="accent6">
                  <a:lumMod val="50000"/>
                </a:schemeClr>
              </a:solidFill>
              <a:ea typeface="+mn-lt"/>
              <a:cs typeface="+mn-lt"/>
            </a:endParaRPr>
          </a:p>
          <a:p>
            <a:pPr marL="0" indent="0">
              <a:buNone/>
            </a:pPr>
            <a:r>
              <a:rPr lang="en-US" sz="1500">
                <a:solidFill>
                  <a:schemeClr val="accent6">
                    <a:lumMod val="50000"/>
                  </a:schemeClr>
                </a:solidFill>
                <a:ea typeface="+mn-lt"/>
                <a:cs typeface="+mn-lt"/>
              </a:rPr>
              <a:t>20-day SMA for short term investors</a:t>
            </a:r>
          </a:p>
          <a:p>
            <a:pPr marL="0" indent="0">
              <a:buNone/>
            </a:pPr>
            <a:r>
              <a:rPr lang="en-US" sz="1500">
                <a:solidFill>
                  <a:schemeClr val="accent6">
                    <a:lumMod val="50000"/>
                  </a:schemeClr>
                </a:solidFill>
                <a:ea typeface="+mn-lt"/>
                <a:cs typeface="+mn-lt"/>
              </a:rPr>
              <a:t>50-day SMA for long term investors</a:t>
            </a:r>
          </a:p>
          <a:p>
            <a:pPr marL="0" indent="0">
              <a:buNone/>
            </a:pPr>
            <a:endParaRPr lang="en-US" sz="1500">
              <a:solidFill>
                <a:srgbClr val="984807"/>
              </a:solidFill>
              <a:ea typeface="+mn-lt"/>
              <a:cs typeface="+mn-lt"/>
            </a:endParaRPr>
          </a:p>
          <a:p>
            <a:pPr marL="0" indent="0">
              <a:buNone/>
            </a:pPr>
            <a:endParaRPr lang="en-US">
              <a:ea typeface="+mn-lt"/>
              <a:cs typeface="+mn-lt"/>
            </a:endParaRPr>
          </a:p>
        </p:txBody>
      </p:sp>
      <p:pic>
        <p:nvPicPr>
          <p:cNvPr id="5" name="Picture 5" descr="Chart&#10;&#10;Description automatically generated">
            <a:extLst>
              <a:ext uri="{FF2B5EF4-FFF2-40B4-BE49-F238E27FC236}">
                <a16:creationId xmlns:a16="http://schemas.microsoft.com/office/drawing/2014/main" id="{4511AF95-28B9-48B5-A0C7-1061BB90AFE8}"/>
              </a:ext>
            </a:extLst>
          </p:cNvPr>
          <p:cNvPicPr>
            <a:picLocks noChangeAspect="1"/>
          </p:cNvPicPr>
          <p:nvPr/>
        </p:nvPicPr>
        <p:blipFill>
          <a:blip r:embed="rId2"/>
          <a:stretch>
            <a:fillRect/>
          </a:stretch>
        </p:blipFill>
        <p:spPr>
          <a:xfrm>
            <a:off x="1718072" y="2802646"/>
            <a:ext cx="5172074" cy="2172465"/>
          </a:xfrm>
          <a:prstGeom prst="rect">
            <a:avLst/>
          </a:prstGeom>
        </p:spPr>
      </p:pic>
    </p:spTree>
    <p:extLst>
      <p:ext uri="{BB962C8B-B14F-4D97-AF65-F5344CB8AC3E}">
        <p14:creationId xmlns:p14="http://schemas.microsoft.com/office/powerpoint/2010/main" val="8575755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16189-1EFA-4BC0-9117-1C3341D83751}"/>
              </a:ext>
            </a:extLst>
          </p:cNvPr>
          <p:cNvSpPr>
            <a:spLocks noGrp="1"/>
          </p:cNvSpPr>
          <p:nvPr>
            <p:ph type="title" idx="4294967295"/>
          </p:nvPr>
        </p:nvSpPr>
        <p:spPr/>
        <p:txBody>
          <a:bodyPr>
            <a:normAutofit/>
          </a:bodyPr>
          <a:lstStyle/>
          <a:p>
            <a:r>
              <a:rPr lang="en-US" sz="3000" b="1" u="sng" dirty="0">
                <a:cs typeface="Calibri"/>
              </a:rPr>
              <a:t>Exponential Moving Average</a:t>
            </a:r>
            <a:endParaRPr lang="en-US" b="1" u="sng">
              <a:cs typeface="Calibri"/>
            </a:endParaRPr>
          </a:p>
        </p:txBody>
      </p:sp>
      <p:sp>
        <p:nvSpPr>
          <p:cNvPr id="3" name="TextBox 2">
            <a:extLst>
              <a:ext uri="{FF2B5EF4-FFF2-40B4-BE49-F238E27FC236}">
                <a16:creationId xmlns:a16="http://schemas.microsoft.com/office/drawing/2014/main" id="{D0BD2CAC-5045-4CBF-8B66-AF25BCA3E6D2}"/>
              </a:ext>
            </a:extLst>
          </p:cNvPr>
          <p:cNvSpPr txBox="1"/>
          <p:nvPr/>
        </p:nvSpPr>
        <p:spPr>
          <a:xfrm>
            <a:off x="685952" y="1060579"/>
            <a:ext cx="7340600" cy="24468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1500">
                <a:solidFill>
                  <a:schemeClr val="accent6">
                    <a:lumMod val="50000"/>
                  </a:schemeClr>
                </a:solidFill>
                <a:cs typeface="Calibri"/>
              </a:rPr>
              <a:t>It’s a type of Moving Average(MA) that places greater weight and significance on the recent data points.</a:t>
            </a:r>
            <a:endParaRPr lang="en-US">
              <a:solidFill>
                <a:schemeClr val="accent6">
                  <a:lumMod val="50000"/>
                </a:schemeClr>
              </a:solidFill>
              <a:cs typeface="Calibri"/>
            </a:endParaRPr>
          </a:p>
          <a:p>
            <a:pPr marL="285750" indent="-285750">
              <a:buFont typeface="Arial"/>
              <a:buChar char="•"/>
            </a:pPr>
            <a:r>
              <a:rPr lang="en-US" sz="1500">
                <a:solidFill>
                  <a:schemeClr val="accent6">
                    <a:lumMod val="50000"/>
                  </a:schemeClr>
                </a:solidFill>
                <a:cs typeface="Calibri"/>
              </a:rPr>
              <a:t>The exponential Moving average is also referred as exponentially weighted average.</a:t>
            </a:r>
          </a:p>
          <a:p>
            <a:pPr marL="285750" indent="-285750">
              <a:buFont typeface="Arial"/>
              <a:buChar char="•"/>
            </a:pPr>
            <a:r>
              <a:rPr lang="en-US" sz="1500">
                <a:solidFill>
                  <a:schemeClr val="accent6">
                    <a:lumMod val="50000"/>
                  </a:schemeClr>
                </a:solidFill>
                <a:ea typeface="+mn-lt"/>
                <a:cs typeface="+mn-lt"/>
              </a:rPr>
              <a:t>EMAs taken over shorter periods of time are more sensitive to prices.</a:t>
            </a:r>
          </a:p>
          <a:p>
            <a:pPr marL="285750" indent="-285750">
              <a:buFont typeface="Arial"/>
              <a:buChar char="•"/>
            </a:pPr>
            <a:r>
              <a:rPr lang="en-US" sz="1500">
                <a:solidFill>
                  <a:schemeClr val="accent6">
                    <a:lumMod val="50000"/>
                  </a:schemeClr>
                </a:solidFill>
                <a:ea typeface="+mn-lt"/>
                <a:cs typeface="+mn-lt"/>
              </a:rPr>
              <a:t>Like all moving averages, this technical indicator is used to produce buy and sell signals based on crossovers and divergences from the historical average.</a:t>
            </a:r>
            <a:endParaRPr lang="en-US">
              <a:solidFill>
                <a:schemeClr val="accent6">
                  <a:lumMod val="50000"/>
                </a:schemeClr>
              </a:solidFill>
              <a:cs typeface="Calibri"/>
            </a:endParaRPr>
          </a:p>
          <a:p>
            <a:pPr marL="285750" indent="-285750">
              <a:buFont typeface="Arial"/>
              <a:buChar char="•"/>
            </a:pPr>
            <a:r>
              <a:rPr lang="en-US" sz="1500">
                <a:solidFill>
                  <a:schemeClr val="accent6">
                    <a:lumMod val="50000"/>
                  </a:schemeClr>
                </a:solidFill>
                <a:ea typeface="+mn-lt"/>
                <a:cs typeface="+mn-lt"/>
              </a:rPr>
              <a:t>Often used several  EMA lengths are 10-day, 50-day, and 200-day moving averages.</a:t>
            </a:r>
            <a:endParaRPr lang="en-US" sz="1500">
              <a:solidFill>
                <a:schemeClr val="accent6">
                  <a:lumMod val="50000"/>
                </a:schemeClr>
              </a:solidFill>
              <a:cs typeface="Calibri"/>
            </a:endParaRPr>
          </a:p>
          <a:p>
            <a:endParaRPr lang="en-US" sz="1500">
              <a:cs typeface="Calibri"/>
            </a:endParaRPr>
          </a:p>
          <a:p>
            <a:endParaRPr lang="en-US" sz="1500">
              <a:cs typeface="Calibri"/>
            </a:endParaRPr>
          </a:p>
          <a:p>
            <a:endParaRPr lang="en-US">
              <a:cs typeface="Calibri"/>
            </a:endParaRPr>
          </a:p>
        </p:txBody>
      </p:sp>
      <p:pic>
        <p:nvPicPr>
          <p:cNvPr id="5" name="Picture 5" descr="Chart, histogram&#10;&#10;Description automatically generated">
            <a:extLst>
              <a:ext uri="{FF2B5EF4-FFF2-40B4-BE49-F238E27FC236}">
                <a16:creationId xmlns:a16="http://schemas.microsoft.com/office/drawing/2014/main" id="{E986CFD5-7D6E-4FC9-9B8F-C3CD3E645454}"/>
              </a:ext>
            </a:extLst>
          </p:cNvPr>
          <p:cNvPicPr>
            <a:picLocks noChangeAspect="1"/>
          </p:cNvPicPr>
          <p:nvPr/>
        </p:nvPicPr>
        <p:blipFill>
          <a:blip r:embed="rId2"/>
          <a:stretch>
            <a:fillRect/>
          </a:stretch>
        </p:blipFill>
        <p:spPr>
          <a:xfrm>
            <a:off x="771525" y="2915186"/>
            <a:ext cx="4975621" cy="1831299"/>
          </a:xfrm>
          <a:prstGeom prst="rect">
            <a:avLst/>
          </a:prstGeom>
        </p:spPr>
      </p:pic>
    </p:spTree>
    <p:extLst>
      <p:ext uri="{BB962C8B-B14F-4D97-AF65-F5344CB8AC3E}">
        <p14:creationId xmlns:p14="http://schemas.microsoft.com/office/powerpoint/2010/main" val="3654643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D88C6-996F-4C49-BF82-68619727A9EE}"/>
              </a:ext>
            </a:extLst>
          </p:cNvPr>
          <p:cNvSpPr>
            <a:spLocks noGrp="1"/>
          </p:cNvSpPr>
          <p:nvPr>
            <p:ph type="title" idx="4294967295"/>
          </p:nvPr>
        </p:nvSpPr>
        <p:spPr/>
        <p:txBody>
          <a:bodyPr>
            <a:normAutofit/>
          </a:bodyPr>
          <a:lstStyle/>
          <a:p>
            <a:r>
              <a:rPr lang="en-US" sz="2700" b="1" u="sng" dirty="0">
                <a:cs typeface="Calibri"/>
              </a:rPr>
              <a:t>FB PROPHET</a:t>
            </a:r>
            <a:endParaRPr lang="en-US" sz="2800" b="1" dirty="0">
              <a:cs typeface="Calibri"/>
            </a:endParaRPr>
          </a:p>
        </p:txBody>
      </p:sp>
      <p:sp>
        <p:nvSpPr>
          <p:cNvPr id="3" name="Content Placeholder 2">
            <a:extLst>
              <a:ext uri="{FF2B5EF4-FFF2-40B4-BE49-F238E27FC236}">
                <a16:creationId xmlns:a16="http://schemas.microsoft.com/office/drawing/2014/main" id="{0E481A4A-E90E-43C4-A2D2-29D7401D7E85}"/>
              </a:ext>
            </a:extLst>
          </p:cNvPr>
          <p:cNvSpPr>
            <a:spLocks noGrp="1"/>
          </p:cNvSpPr>
          <p:nvPr>
            <p:ph idx="4294967295"/>
          </p:nvPr>
        </p:nvSpPr>
        <p:spPr>
          <a:xfrm>
            <a:off x="467544" y="1344167"/>
            <a:ext cx="8219256" cy="1049957"/>
          </a:xfrm>
        </p:spPr>
        <p:txBody>
          <a:bodyPr vert="horz" lIns="91440" tIns="45720" rIns="91440" bIns="45720" rtlCol="0" anchor="t">
            <a:normAutofit fontScale="92500"/>
          </a:bodyPr>
          <a:lstStyle/>
          <a:p>
            <a:pPr marL="285750" indent="-285750" algn="l">
              <a:buChar char="•"/>
            </a:pPr>
            <a:r>
              <a:rPr lang="en-US" sz="1500">
                <a:solidFill>
                  <a:schemeClr val="accent6">
                    <a:lumMod val="50000"/>
                  </a:schemeClr>
                </a:solidFill>
                <a:ea typeface="+mn-lt"/>
                <a:cs typeface="+mn-lt"/>
              </a:rPr>
              <a:t>Prophet is a procedure for forecasting time series data based on an additive model where non-linear trends are fit with yearly, weekly, and daily seasonality, plus holiday effects. </a:t>
            </a:r>
            <a:endParaRPr lang="en-US">
              <a:solidFill>
                <a:schemeClr val="accent6">
                  <a:lumMod val="50000"/>
                </a:schemeClr>
              </a:solidFill>
              <a:ea typeface="+mn-lt"/>
              <a:cs typeface="+mn-lt"/>
            </a:endParaRPr>
          </a:p>
          <a:p>
            <a:pPr marL="285750" indent="-285750" algn="l">
              <a:buChar char="•"/>
            </a:pPr>
            <a:r>
              <a:rPr lang="en-US" sz="1500">
                <a:solidFill>
                  <a:schemeClr val="accent6">
                    <a:lumMod val="50000"/>
                  </a:schemeClr>
                </a:solidFill>
                <a:ea typeface="+mn-lt"/>
                <a:cs typeface="+mn-lt"/>
              </a:rPr>
              <a:t>It works best with time series that have strong seasonal effects and several seasons of historical data. </a:t>
            </a:r>
            <a:endParaRPr lang="en-US">
              <a:solidFill>
                <a:schemeClr val="accent6">
                  <a:lumMod val="50000"/>
                </a:schemeClr>
              </a:solidFill>
              <a:ea typeface="+mn-lt"/>
              <a:cs typeface="+mn-lt"/>
            </a:endParaRPr>
          </a:p>
          <a:p>
            <a:pPr marL="285750" indent="-285750" algn="l">
              <a:buChar char="•"/>
            </a:pPr>
            <a:r>
              <a:rPr lang="en-US" sz="1500">
                <a:solidFill>
                  <a:schemeClr val="accent6">
                    <a:lumMod val="50000"/>
                  </a:schemeClr>
                </a:solidFill>
                <a:ea typeface="+mn-lt"/>
                <a:cs typeface="+mn-lt"/>
              </a:rPr>
              <a:t>Prophet is robust to missing data and shifts in the trend, and typically handles outliers well.</a:t>
            </a:r>
            <a:endParaRPr lang="en-US">
              <a:solidFill>
                <a:schemeClr val="accent6">
                  <a:lumMod val="50000"/>
                </a:schemeClr>
              </a:solidFill>
              <a:cs typeface="Calibri"/>
            </a:endParaRPr>
          </a:p>
        </p:txBody>
      </p:sp>
      <p:pic>
        <p:nvPicPr>
          <p:cNvPr id="4" name="Picture 4" descr="Graphical user interface, chart, application&#10;&#10;Description automatically generated">
            <a:extLst>
              <a:ext uri="{FF2B5EF4-FFF2-40B4-BE49-F238E27FC236}">
                <a16:creationId xmlns:a16="http://schemas.microsoft.com/office/drawing/2014/main" id="{0C671143-0F9C-4ED9-AF4C-7F077C1C726D}"/>
              </a:ext>
            </a:extLst>
          </p:cNvPr>
          <p:cNvPicPr>
            <a:picLocks noChangeAspect="1"/>
          </p:cNvPicPr>
          <p:nvPr/>
        </p:nvPicPr>
        <p:blipFill rotWithShape="1">
          <a:blip r:embed="rId2"/>
          <a:srcRect l="33977" t="13402" r="13320" b="15808"/>
          <a:stretch/>
        </p:blipFill>
        <p:spPr>
          <a:xfrm>
            <a:off x="4828122" y="2391189"/>
            <a:ext cx="3873629" cy="2467101"/>
          </a:xfrm>
          <a:prstGeom prst="rect">
            <a:avLst/>
          </a:prstGeom>
        </p:spPr>
      </p:pic>
      <p:pic>
        <p:nvPicPr>
          <p:cNvPr id="5" name="Picture 5" descr="Graphical user interface, application&#10;&#10;Description automatically generated">
            <a:extLst>
              <a:ext uri="{FF2B5EF4-FFF2-40B4-BE49-F238E27FC236}">
                <a16:creationId xmlns:a16="http://schemas.microsoft.com/office/drawing/2014/main" id="{4F02A387-7C78-4E13-B336-7CD02C600B85}"/>
              </a:ext>
            </a:extLst>
          </p:cNvPr>
          <p:cNvPicPr>
            <a:picLocks noChangeAspect="1"/>
          </p:cNvPicPr>
          <p:nvPr/>
        </p:nvPicPr>
        <p:blipFill rotWithShape="1">
          <a:blip r:embed="rId3"/>
          <a:srcRect l="26133" t="19431" r="35467" b="13270"/>
          <a:stretch/>
        </p:blipFill>
        <p:spPr>
          <a:xfrm>
            <a:off x="342899" y="2464456"/>
            <a:ext cx="4335854" cy="2393933"/>
          </a:xfrm>
          <a:prstGeom prst="rect">
            <a:avLst/>
          </a:prstGeom>
        </p:spPr>
      </p:pic>
    </p:spTree>
    <p:extLst>
      <p:ext uri="{BB962C8B-B14F-4D97-AF65-F5344CB8AC3E}">
        <p14:creationId xmlns:p14="http://schemas.microsoft.com/office/powerpoint/2010/main" val="670643920"/>
      </p:ext>
    </p:extLst>
  </p:cSld>
  <p:clrMapOvr>
    <a:masterClrMapping/>
  </p:clrMapOvr>
</p:sld>
</file>

<file path=ppt/theme/theme1.xml><?xml version="1.0" encoding="utf-8"?>
<a:theme xmlns:a="http://schemas.openxmlformats.org/drawingml/2006/main" name="18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01A04031BD6804A8EA3C48774CE9C3E" ma:contentTypeVersion="4" ma:contentTypeDescription="Create a new document." ma:contentTypeScope="" ma:versionID="3640e625478ff9078ca2f3a6fb91b8ff">
  <xsd:schema xmlns:xsd="http://www.w3.org/2001/XMLSchema" xmlns:xs="http://www.w3.org/2001/XMLSchema" xmlns:p="http://schemas.microsoft.com/office/2006/metadata/properties" xmlns:ns2="d2578ff2-3f1d-4a07-9aca-93523fa25a48" targetNamespace="http://schemas.microsoft.com/office/2006/metadata/properties" ma:root="true" ma:fieldsID="620d2b6040e329a85a6c2aeb051aa8be" ns2:_="">
    <xsd:import namespace="d2578ff2-3f1d-4a07-9aca-93523fa25a48"/>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2578ff2-3f1d-4a07-9aca-93523fa25a4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2217852-8C64-4847-A2E1-10D3F6CA029D}">
  <ds:schemaRefs>
    <ds:schemaRef ds:uri="d2578ff2-3f1d-4a07-9aca-93523fa25a4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4BC7A7B-49CD-4D5F-B0F9-428CE04AFF2D}">
  <ds:schemaRefs>
    <ds:schemaRef ds:uri="http://schemas.microsoft.com/sharepoint/v3/contenttype/forms"/>
  </ds:schemaRefs>
</ds:datastoreItem>
</file>

<file path=customXml/itemProps3.xml><?xml version="1.0" encoding="utf-8"?>
<ds:datastoreItem xmlns:ds="http://schemas.openxmlformats.org/officeDocument/2006/customXml" ds:itemID="{E866BED9-F189-421F-A7CA-58BFC3DDE86D}">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Ice Cream ppt</Template>
  <TotalTime>0</TotalTime>
  <Words>1027</Words>
  <Application>Microsoft Office PowerPoint</Application>
  <PresentationFormat>On-screen Show (16:9)</PresentationFormat>
  <Paragraphs>71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Segoe UI</vt:lpstr>
      <vt:lpstr>Wingdings</vt:lpstr>
      <vt:lpstr>182</vt:lpstr>
      <vt:lpstr>Case Study on Forecasting Stock Prices for Industrial Production- Frozen food , Ice Cream and Desserts in US</vt:lpstr>
      <vt:lpstr>INTRODUCTION</vt:lpstr>
      <vt:lpstr>TOFUTTI BRANDS INC.</vt:lpstr>
      <vt:lpstr>Overview of Ice cream market size</vt:lpstr>
      <vt:lpstr>Problem Statement</vt:lpstr>
      <vt:lpstr>DATA</vt:lpstr>
      <vt:lpstr>Simple Moving Average </vt:lpstr>
      <vt:lpstr>Exponential Moving Average</vt:lpstr>
      <vt:lpstr>FB PROPHET</vt:lpstr>
      <vt:lpstr>LSTM</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Parniyan Darakhshan</dc:creator>
  <cp:lastModifiedBy>Parniyan Darakhshan</cp:lastModifiedBy>
  <cp:revision>62</cp:revision>
  <dcterms:created xsi:type="dcterms:W3CDTF">2021-04-13T23:37:13Z</dcterms:created>
  <dcterms:modified xsi:type="dcterms:W3CDTF">2023-07-28T00:21:08Z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0x010100601A04031BD6804A8EA3C48774CE9C3E</vt:lpwstr>
  </property>
</Properties>
</file>

<file path=docProps/thumbnail.jpeg>
</file>